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6858000" cx="914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4CAA68-2DB2-4076-A7F4-2B74C0C61A17}">
  <a:tblStyle styleId="{BD4CAA68-2DB2-4076-A7F4-2B74C0C61A17}"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22" name="Google Shape;122;p1:notes"/>
          <p:cNvSpPr txBox="1"/>
          <p:nvPr/>
        </p:nvSpPr>
        <p:spPr>
          <a:xfrm>
            <a:off x="992188" y="750888"/>
            <a:ext cx="4881562" cy="374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sz="1800">
              <a:solidFill>
                <a:schemeClr val="lt1"/>
              </a:solidFill>
              <a:latin typeface="Arial"/>
              <a:ea typeface="Arial"/>
              <a:cs typeface="Arial"/>
              <a:sym typeface="Arial"/>
            </a:endParaRPr>
          </a:p>
        </p:txBody>
      </p:sp>
      <p:sp>
        <p:nvSpPr>
          <p:cNvPr id="123" name="Google Shape;123;p1:notes"/>
          <p:cNvSpPr txBox="1"/>
          <p:nvPr>
            <p:ph idx="1" type="body"/>
          </p:nvPr>
        </p:nvSpPr>
        <p:spPr>
          <a:xfrm>
            <a:off x="687388" y="4748213"/>
            <a:ext cx="5483225" cy="44910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46: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6: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showMasterSp="0">
  <p:cSld name="Layout Personalizado">
    <p:spTree>
      <p:nvGrpSpPr>
        <p:cNvPr id="21" name="Shape 21"/>
        <p:cNvGrpSpPr/>
        <p:nvPr/>
      </p:nvGrpSpPr>
      <p:grpSpPr>
        <a:xfrm>
          <a:off x="0" y="0"/>
          <a:ext cx="0" cy="0"/>
          <a:chOff x="0" y="0"/>
          <a:chExt cx="0" cy="0"/>
        </a:xfrm>
      </p:grpSpPr>
      <p:sp>
        <p:nvSpPr>
          <p:cNvPr id="22" name="Google Shape;22;p2"/>
          <p:cNvSpPr txBox="1"/>
          <p:nvPr>
            <p:ph type="title"/>
          </p:nvPr>
        </p:nvSpPr>
        <p:spPr>
          <a:xfrm>
            <a:off x="1370013" y="293688"/>
            <a:ext cx="7305675" cy="114458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marR="0" algn="r">
              <a:spcBef>
                <a:spcPts val="0"/>
              </a:spcBef>
              <a:buNone/>
              <a:defRPr sz="1800">
                <a:solidFill>
                  <a:srgbClr val="888888"/>
                </a:solidFill>
                <a:latin typeface="Calibri"/>
                <a:ea typeface="Calibri"/>
                <a:cs typeface="Calibri"/>
                <a:sym typeface="Calibri"/>
              </a:defRPr>
            </a:lvl1pPr>
            <a:lvl2pPr indent="0" lvl="1" marL="0" marR="0" algn="r">
              <a:spcBef>
                <a:spcPts val="0"/>
              </a:spcBef>
              <a:buNone/>
              <a:defRPr sz="1800">
                <a:solidFill>
                  <a:srgbClr val="888888"/>
                </a:solidFill>
                <a:latin typeface="Calibri"/>
                <a:ea typeface="Calibri"/>
                <a:cs typeface="Calibri"/>
                <a:sym typeface="Calibri"/>
              </a:defRPr>
            </a:lvl2pPr>
            <a:lvl3pPr indent="0" lvl="2" marL="0" marR="0" algn="r">
              <a:spcBef>
                <a:spcPts val="0"/>
              </a:spcBef>
              <a:buNone/>
              <a:defRPr sz="1800">
                <a:solidFill>
                  <a:srgbClr val="888888"/>
                </a:solidFill>
                <a:latin typeface="Calibri"/>
                <a:ea typeface="Calibri"/>
                <a:cs typeface="Calibri"/>
                <a:sym typeface="Calibri"/>
              </a:defRPr>
            </a:lvl3pPr>
            <a:lvl4pPr indent="0" lvl="3" marL="0" marR="0" algn="r">
              <a:spcBef>
                <a:spcPts val="0"/>
              </a:spcBef>
              <a:buNone/>
              <a:defRPr sz="1800">
                <a:solidFill>
                  <a:srgbClr val="888888"/>
                </a:solidFill>
                <a:latin typeface="Calibri"/>
                <a:ea typeface="Calibri"/>
                <a:cs typeface="Calibri"/>
                <a:sym typeface="Calibri"/>
              </a:defRPr>
            </a:lvl4pPr>
            <a:lvl5pPr indent="0" lvl="4" marL="0" marR="0" algn="r">
              <a:spcBef>
                <a:spcPts val="0"/>
              </a:spcBef>
              <a:buNone/>
              <a:defRPr sz="1800">
                <a:solidFill>
                  <a:srgbClr val="888888"/>
                </a:solidFill>
                <a:latin typeface="Calibri"/>
                <a:ea typeface="Calibri"/>
                <a:cs typeface="Calibri"/>
                <a:sym typeface="Calibri"/>
              </a:defRPr>
            </a:lvl5pPr>
            <a:lvl6pPr indent="0" lvl="5" marL="0" marR="0" algn="r">
              <a:spcBef>
                <a:spcPts val="0"/>
              </a:spcBef>
              <a:buNone/>
              <a:defRPr sz="1800">
                <a:solidFill>
                  <a:srgbClr val="888888"/>
                </a:solidFill>
                <a:latin typeface="Calibri"/>
                <a:ea typeface="Calibri"/>
                <a:cs typeface="Calibri"/>
                <a:sym typeface="Calibri"/>
              </a:defRPr>
            </a:lvl6pPr>
            <a:lvl7pPr indent="0" lvl="6" marL="0" marR="0" algn="r">
              <a:spcBef>
                <a:spcPts val="0"/>
              </a:spcBef>
              <a:buNone/>
              <a:defRPr sz="1800">
                <a:solidFill>
                  <a:srgbClr val="888888"/>
                </a:solidFill>
                <a:latin typeface="Calibri"/>
                <a:ea typeface="Calibri"/>
                <a:cs typeface="Calibri"/>
                <a:sym typeface="Calibri"/>
              </a:defRPr>
            </a:lvl7pPr>
            <a:lvl8pPr indent="0" lvl="7" marL="0" marR="0" algn="r">
              <a:spcBef>
                <a:spcPts val="0"/>
              </a:spcBef>
              <a:buNone/>
              <a:defRPr sz="1800">
                <a:solidFill>
                  <a:srgbClr val="888888"/>
                </a:solidFill>
                <a:latin typeface="Calibri"/>
                <a:ea typeface="Calibri"/>
                <a:cs typeface="Calibri"/>
                <a:sym typeface="Calibri"/>
              </a:defRPr>
            </a:lvl8pPr>
            <a:lvl9pPr indent="0" lvl="8" marL="0" marR="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showMasterSp="0" type="twoObj">
  <p:cSld name="TWO_OBJECTS">
    <p:spTree>
      <p:nvGrpSpPr>
        <p:cNvPr id="77" name="Shape 77"/>
        <p:cNvGrpSpPr/>
        <p:nvPr/>
      </p:nvGrpSpPr>
      <p:grpSpPr>
        <a:xfrm>
          <a:off x="0" y="0"/>
          <a:ext cx="0" cy="0"/>
          <a:chOff x="0" y="0"/>
          <a:chExt cx="0" cy="0"/>
        </a:xfrm>
      </p:grpSpPr>
      <p:sp>
        <p:nvSpPr>
          <p:cNvPr id="78" name="Google Shape;78;p1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9" name="Google Shape;79;p12"/>
          <p:cNvSpPr txBox="1"/>
          <p:nvPr>
            <p:ph idx="1" type="body"/>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80" name="Google Shape;80;p12"/>
          <p:cNvSpPr txBox="1"/>
          <p:nvPr>
            <p:ph idx="2"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81" name="Google Shape;81;p1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showMasterSp="0" type="twoTxTwoObj">
  <p:cSld name="TWO_OBJECTS_WITH_TEXT">
    <p:spTree>
      <p:nvGrpSpPr>
        <p:cNvPr id="82" name="Shape 82"/>
        <p:cNvGrpSpPr/>
        <p:nvPr/>
      </p:nvGrpSpPr>
      <p:grpSpPr>
        <a:xfrm>
          <a:off x="0" y="0"/>
          <a:ext cx="0" cy="0"/>
          <a:chOff x="0" y="0"/>
          <a:chExt cx="0" cy="0"/>
        </a:xfrm>
      </p:grpSpPr>
      <p:sp>
        <p:nvSpPr>
          <p:cNvPr id="83" name="Google Shape;83;p13"/>
          <p:cNvSpPr txBox="1"/>
          <p:nvPr>
            <p:ph type="title"/>
          </p:nvPr>
        </p:nvSpPr>
        <p:spPr>
          <a:xfrm>
            <a:off x="457200" y="274638"/>
            <a:ext cx="8229600" cy="1143000"/>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84" name="Google Shape;84;p13"/>
          <p:cNvSpPr txBox="1"/>
          <p:nvPr>
            <p:ph idx="1" type="body"/>
          </p:nvPr>
        </p:nvSpPr>
        <p:spPr>
          <a:xfrm>
            <a:off x="457200" y="1535113"/>
            <a:ext cx="4040188"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85" name="Google Shape;85;p13"/>
          <p:cNvSpPr txBox="1"/>
          <p:nvPr>
            <p:ph idx="2" type="body"/>
          </p:nvPr>
        </p:nvSpPr>
        <p:spPr>
          <a:xfrm>
            <a:off x="457200" y="2174875"/>
            <a:ext cx="4040188"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86" name="Google Shape;86;p13"/>
          <p:cNvSpPr txBox="1"/>
          <p:nvPr>
            <p:ph idx="3" type="body"/>
          </p:nvPr>
        </p:nvSpPr>
        <p:spPr>
          <a:xfrm>
            <a:off x="4645025" y="1535113"/>
            <a:ext cx="4041775"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87" name="Google Shape;87;p13"/>
          <p:cNvSpPr txBox="1"/>
          <p:nvPr>
            <p:ph idx="4" type="body"/>
          </p:nvPr>
        </p:nvSpPr>
        <p:spPr>
          <a:xfrm>
            <a:off x="4645025" y="2174875"/>
            <a:ext cx="4041775"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88" name="Google Shape;88;p1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showMasterSp="0" type="titleOnly">
  <p:cSld name="TITLE_ONLY">
    <p:spTree>
      <p:nvGrpSpPr>
        <p:cNvPr id="89" name="Shape 89"/>
        <p:cNvGrpSpPr/>
        <p:nvPr/>
      </p:nvGrpSpPr>
      <p:grpSpPr>
        <a:xfrm>
          <a:off x="0" y="0"/>
          <a:ext cx="0" cy="0"/>
          <a:chOff x="0" y="0"/>
          <a:chExt cx="0" cy="0"/>
        </a:xfrm>
      </p:grpSpPr>
      <p:sp>
        <p:nvSpPr>
          <p:cNvPr id="90" name="Google Shape;90;p1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91" name="Google Shape;91;p1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92" name="Shape 92"/>
        <p:cNvGrpSpPr/>
        <p:nvPr/>
      </p:nvGrpSpPr>
      <p:grpSpPr>
        <a:xfrm>
          <a:off x="0" y="0"/>
          <a:ext cx="0" cy="0"/>
          <a:chOff x="0" y="0"/>
          <a:chExt cx="0" cy="0"/>
        </a:xfrm>
      </p:grpSpPr>
      <p:sp>
        <p:nvSpPr>
          <p:cNvPr id="93" name="Google Shape;93;p1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94" name="Shape 94"/>
        <p:cNvGrpSpPr/>
        <p:nvPr/>
      </p:nvGrpSpPr>
      <p:grpSpPr>
        <a:xfrm>
          <a:off x="0" y="0"/>
          <a:ext cx="0" cy="0"/>
          <a:chOff x="0" y="0"/>
          <a:chExt cx="0" cy="0"/>
        </a:xfrm>
      </p:grpSpPr>
      <p:sp>
        <p:nvSpPr>
          <p:cNvPr id="95" name="Google Shape;95;p16"/>
          <p:cNvSpPr txBox="1"/>
          <p:nvPr>
            <p:ph type="title"/>
          </p:nvPr>
        </p:nvSpPr>
        <p:spPr>
          <a:xfrm>
            <a:off x="457200" y="273050"/>
            <a:ext cx="3008313" cy="1162050"/>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96" name="Google Shape;96;p16"/>
          <p:cNvSpPr txBox="1"/>
          <p:nvPr>
            <p:ph idx="1" type="body"/>
          </p:nvPr>
        </p:nvSpPr>
        <p:spPr>
          <a:xfrm>
            <a:off x="3575050" y="273050"/>
            <a:ext cx="5111750" cy="5853113"/>
          </a:xfrm>
          <a:prstGeom prst="rect">
            <a:avLst/>
          </a:prstGeom>
          <a:noFill/>
          <a:ln>
            <a:noFill/>
          </a:ln>
        </p:spPr>
        <p:txBody>
          <a:bodyPr anchorCtr="0" anchor="t" bIns="46800" lIns="90000" spcFirstLastPara="1" rIns="90000" wrap="square" tIns="46800">
            <a:noAutofit/>
          </a:bodyPr>
          <a:lstStyle>
            <a:lvl1pPr indent="-391160" lvl="0" marL="457200" algn="l">
              <a:lnSpc>
                <a:spcPct val="71000"/>
              </a:lnSpc>
              <a:spcBef>
                <a:spcPts val="600"/>
              </a:spcBef>
              <a:spcAft>
                <a:spcPts val="0"/>
              </a:spcAft>
              <a:buSzPts val="2560"/>
              <a:buChar char="⚪"/>
              <a:defRPr sz="3200"/>
            </a:lvl1pPr>
            <a:lvl2pPr indent="-370840" lvl="1" marL="914400" algn="l">
              <a:lnSpc>
                <a:spcPct val="71000"/>
              </a:lnSpc>
              <a:spcBef>
                <a:spcPts val="600"/>
              </a:spcBef>
              <a:spcAft>
                <a:spcPts val="0"/>
              </a:spcAft>
              <a:buSzPts val="2240"/>
              <a:buChar char="●"/>
              <a:defRPr sz="2800"/>
            </a:lvl2pPr>
            <a:lvl3pPr indent="-350519" lvl="2" marL="1371600" algn="l">
              <a:lnSpc>
                <a:spcPct val="71000"/>
              </a:lnSpc>
              <a:spcBef>
                <a:spcPts val="600"/>
              </a:spcBef>
              <a:spcAft>
                <a:spcPts val="0"/>
              </a:spcAft>
              <a:buSzPts val="1920"/>
              <a:buChar char="⚪"/>
              <a:defRPr sz="2400"/>
            </a:lvl3pPr>
            <a:lvl4pPr indent="-330200" lvl="3" marL="1828800" algn="l">
              <a:lnSpc>
                <a:spcPct val="71000"/>
              </a:lnSpc>
              <a:spcBef>
                <a:spcPts val="600"/>
              </a:spcBef>
              <a:spcAft>
                <a:spcPts val="0"/>
              </a:spcAft>
              <a:buSzPts val="1600"/>
              <a:buChar char="●"/>
              <a:defRPr sz="2000"/>
            </a:lvl4pPr>
            <a:lvl5pPr indent="-330200" lvl="4" marL="2286000" algn="l">
              <a:lnSpc>
                <a:spcPct val="71000"/>
              </a:lnSpc>
              <a:spcBef>
                <a:spcPts val="600"/>
              </a:spcBef>
              <a:spcAft>
                <a:spcPts val="0"/>
              </a:spcAft>
              <a:buSzPts val="1600"/>
              <a:buChar char="⚪"/>
              <a:defRPr sz="2000"/>
            </a:lvl5pPr>
            <a:lvl6pPr indent="-330200" lvl="5" marL="2743200" algn="l">
              <a:lnSpc>
                <a:spcPct val="71000"/>
              </a:lnSpc>
              <a:spcBef>
                <a:spcPts val="600"/>
              </a:spcBef>
              <a:spcAft>
                <a:spcPts val="0"/>
              </a:spcAft>
              <a:buSzPts val="1600"/>
              <a:buChar char="⚪"/>
              <a:defRPr sz="2000"/>
            </a:lvl6pPr>
            <a:lvl7pPr indent="-330200" lvl="6" marL="3200400" algn="l">
              <a:lnSpc>
                <a:spcPct val="71000"/>
              </a:lnSpc>
              <a:spcBef>
                <a:spcPts val="600"/>
              </a:spcBef>
              <a:spcAft>
                <a:spcPts val="0"/>
              </a:spcAft>
              <a:buSzPts val="1600"/>
              <a:buChar char="⚪"/>
              <a:defRPr sz="2000"/>
            </a:lvl7pPr>
            <a:lvl8pPr indent="-330200" lvl="7" marL="3657600" algn="l">
              <a:lnSpc>
                <a:spcPct val="71000"/>
              </a:lnSpc>
              <a:spcBef>
                <a:spcPts val="600"/>
              </a:spcBef>
              <a:spcAft>
                <a:spcPts val="0"/>
              </a:spcAft>
              <a:buSzPts val="1600"/>
              <a:buChar char="⚪"/>
              <a:defRPr sz="2000"/>
            </a:lvl8pPr>
            <a:lvl9pPr indent="-330200" lvl="8" marL="4114800" algn="l">
              <a:lnSpc>
                <a:spcPct val="71000"/>
              </a:lnSpc>
              <a:spcBef>
                <a:spcPts val="600"/>
              </a:spcBef>
              <a:spcAft>
                <a:spcPts val="0"/>
              </a:spcAft>
              <a:buSzPts val="1600"/>
              <a:buChar char="⚪"/>
              <a:defRPr sz="2000"/>
            </a:lvl9pPr>
          </a:lstStyle>
          <a:p/>
        </p:txBody>
      </p:sp>
      <p:sp>
        <p:nvSpPr>
          <p:cNvPr id="97" name="Google Shape;97;p16"/>
          <p:cNvSpPr txBox="1"/>
          <p:nvPr>
            <p:ph idx="2" type="body"/>
          </p:nvPr>
        </p:nvSpPr>
        <p:spPr>
          <a:xfrm>
            <a:off x="457200" y="1435100"/>
            <a:ext cx="3008313" cy="4691063"/>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98" name="Google Shape;98;p1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99" name="Shape 99"/>
        <p:cNvGrpSpPr/>
        <p:nvPr/>
      </p:nvGrpSpPr>
      <p:grpSpPr>
        <a:xfrm>
          <a:off x="0" y="0"/>
          <a:ext cx="0" cy="0"/>
          <a:chOff x="0" y="0"/>
          <a:chExt cx="0" cy="0"/>
        </a:xfrm>
      </p:grpSpPr>
      <p:sp>
        <p:nvSpPr>
          <p:cNvPr id="100" name="Google Shape;100;p17"/>
          <p:cNvSpPr txBox="1"/>
          <p:nvPr>
            <p:ph type="title"/>
          </p:nvPr>
        </p:nvSpPr>
        <p:spPr>
          <a:xfrm>
            <a:off x="1792288" y="4800600"/>
            <a:ext cx="5486400" cy="566738"/>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101" name="Google Shape;101;p17"/>
          <p:cNvSpPr/>
          <p:nvPr>
            <p:ph idx="2" type="pic"/>
          </p:nvPr>
        </p:nvSpPr>
        <p:spPr>
          <a:xfrm>
            <a:off x="1792288" y="612775"/>
            <a:ext cx="5486400" cy="4114800"/>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2560"/>
              <a:buFont typeface="Noto Sans Symbols"/>
              <a:buNone/>
              <a:defRPr b="0" i="0" sz="32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2240"/>
              <a:buFont typeface="Noto Sans Symbols"/>
              <a:buNone/>
              <a:defRPr b="0" i="0" sz="28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None/>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9pPr>
          </a:lstStyle>
          <a:p/>
        </p:txBody>
      </p:sp>
      <p:sp>
        <p:nvSpPr>
          <p:cNvPr id="102" name="Google Shape;102;p17"/>
          <p:cNvSpPr txBox="1"/>
          <p:nvPr>
            <p:ph idx="1" type="body"/>
          </p:nvPr>
        </p:nvSpPr>
        <p:spPr>
          <a:xfrm>
            <a:off x="1792288" y="5367338"/>
            <a:ext cx="5486400" cy="804862"/>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103" name="Google Shape;103;p1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showMasterSp="0" type="vertTx">
  <p:cSld name="VERTICAL_TEXT">
    <p:spTree>
      <p:nvGrpSpPr>
        <p:cNvPr id="104" name="Shape 104"/>
        <p:cNvGrpSpPr/>
        <p:nvPr/>
      </p:nvGrpSpPr>
      <p:grpSpPr>
        <a:xfrm>
          <a:off x="0" y="0"/>
          <a:ext cx="0" cy="0"/>
          <a:chOff x="0" y="0"/>
          <a:chExt cx="0" cy="0"/>
        </a:xfrm>
      </p:grpSpPr>
      <p:sp>
        <p:nvSpPr>
          <p:cNvPr id="105" name="Google Shape;105;p1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106" name="Google Shape;106;p18"/>
          <p:cNvSpPr txBox="1"/>
          <p:nvPr>
            <p:ph idx="1" type="body"/>
          </p:nvPr>
        </p:nvSpPr>
        <p:spPr>
          <a:xfrm rot="5400000">
            <a:off x="2847182" y="350044"/>
            <a:ext cx="4351337" cy="7305675"/>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107" name="Google Shape;107;p1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spTree>
      <p:nvGrpSpPr>
        <p:cNvPr id="108" name="Shape 108"/>
        <p:cNvGrpSpPr/>
        <p:nvPr/>
      </p:nvGrpSpPr>
      <p:grpSpPr>
        <a:xfrm>
          <a:off x="0" y="0"/>
          <a:ext cx="0" cy="0"/>
          <a:chOff x="0" y="0"/>
          <a:chExt cx="0" cy="0"/>
        </a:xfrm>
      </p:grpSpPr>
      <p:sp>
        <p:nvSpPr>
          <p:cNvPr id="109" name="Google Shape;109;p19"/>
          <p:cNvSpPr txBox="1"/>
          <p:nvPr>
            <p:ph type="title"/>
          </p:nvPr>
        </p:nvSpPr>
        <p:spPr>
          <a:xfrm rot="5400000">
            <a:off x="4820445" y="2323307"/>
            <a:ext cx="5884862" cy="18256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110" name="Google Shape;110;p19"/>
          <p:cNvSpPr txBox="1"/>
          <p:nvPr>
            <p:ph idx="1" type="body"/>
          </p:nvPr>
        </p:nvSpPr>
        <p:spPr>
          <a:xfrm rot="5400000">
            <a:off x="1091407" y="572294"/>
            <a:ext cx="5884862" cy="5327650"/>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111" name="Google Shape;111;p1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lip-art e texto" showMasterSp="0" type="clipArtAndTx">
  <p:cSld name="CLIPART_AND_TEXT">
    <p:spTree>
      <p:nvGrpSpPr>
        <p:cNvPr id="112" name="Shape 112"/>
        <p:cNvGrpSpPr/>
        <p:nvPr/>
      </p:nvGrpSpPr>
      <p:grpSpPr>
        <a:xfrm>
          <a:off x="0" y="0"/>
          <a:ext cx="0" cy="0"/>
          <a:chOff x="0" y="0"/>
          <a:chExt cx="0" cy="0"/>
        </a:xfrm>
      </p:grpSpPr>
      <p:sp>
        <p:nvSpPr>
          <p:cNvPr id="113" name="Google Shape;113;p2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114" name="Google Shape;114;p20"/>
          <p:cNvSpPr/>
          <p:nvPr>
            <p:ph idx="2" type="clipArt"/>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Google Shape;115;p20"/>
          <p:cNvSpPr txBox="1"/>
          <p:nvPr>
            <p:ph idx="1"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116" name="Google Shape;116;p2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showMasterSp="0">
  <p:cSld name="Layout Personalizado">
    <p:spTree>
      <p:nvGrpSpPr>
        <p:cNvPr id="117" name="Shape 117"/>
        <p:cNvGrpSpPr/>
        <p:nvPr/>
      </p:nvGrpSpPr>
      <p:grpSpPr>
        <a:xfrm>
          <a:off x="0" y="0"/>
          <a:ext cx="0" cy="0"/>
          <a:chOff x="0" y="0"/>
          <a:chExt cx="0" cy="0"/>
        </a:xfrm>
      </p:grpSpPr>
      <p:sp>
        <p:nvSpPr>
          <p:cNvPr id="118" name="Google Shape;118;p2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119" name="Google Shape;119;p2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24" name="Shape 24"/>
        <p:cNvGrpSpPr/>
        <p:nvPr/>
      </p:nvGrpSpPr>
      <p:grpSpPr>
        <a:xfrm>
          <a:off x="0" y="0"/>
          <a:ext cx="0" cy="0"/>
          <a:chOff x="0" y="0"/>
          <a:chExt cx="0" cy="0"/>
        </a:xfrm>
      </p:grpSpPr>
      <p:sp>
        <p:nvSpPr>
          <p:cNvPr id="25" name="Google Shape;25;p3"/>
          <p:cNvSpPr txBox="1"/>
          <p:nvPr>
            <p:ph type="ctrTitle"/>
          </p:nvPr>
        </p:nvSpPr>
        <p:spPr>
          <a:xfrm>
            <a:off x="685800" y="2125980"/>
            <a:ext cx="7772400" cy="144018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 name="Shape 30"/>
        <p:cNvGrpSpPr/>
        <p:nvPr/>
      </p:nvGrpSpPr>
      <p:grpSpPr>
        <a:xfrm>
          <a:off x="0" y="0"/>
          <a:ext cx="0" cy="0"/>
          <a:chOff x="0" y="0"/>
          <a:chExt cx="0" cy="0"/>
        </a:xfrm>
      </p:grpSpPr>
      <p:sp>
        <p:nvSpPr>
          <p:cNvPr id="31" name="Google Shape;31;p4"/>
          <p:cNvSpPr txBox="1"/>
          <p:nvPr>
            <p:ph type="title"/>
          </p:nvPr>
        </p:nvSpPr>
        <p:spPr>
          <a:xfrm>
            <a:off x="3996435" y="461899"/>
            <a:ext cx="1151128" cy="696594"/>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4400">
                <a:solidFill>
                  <a:srgbClr val="C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533196" y="1536700"/>
            <a:ext cx="8444230" cy="33045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4"/>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 name="Shape 36"/>
        <p:cNvGrpSpPr/>
        <p:nvPr/>
      </p:nvGrpSpPr>
      <p:grpSpPr>
        <a:xfrm>
          <a:off x="0" y="0"/>
          <a:ext cx="0" cy="0"/>
          <a:chOff x="0" y="0"/>
          <a:chExt cx="0" cy="0"/>
        </a:xfrm>
      </p:grpSpPr>
      <p:sp>
        <p:nvSpPr>
          <p:cNvPr id="37" name="Google Shape;37;p5"/>
          <p:cNvSpPr txBox="1"/>
          <p:nvPr>
            <p:ph type="title"/>
          </p:nvPr>
        </p:nvSpPr>
        <p:spPr>
          <a:xfrm>
            <a:off x="3996435" y="461899"/>
            <a:ext cx="1151128" cy="696594"/>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4400">
                <a:solidFill>
                  <a:srgbClr val="C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457200" y="1577340"/>
            <a:ext cx="3977640" cy="4526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5"/>
          <p:cNvSpPr txBox="1"/>
          <p:nvPr>
            <p:ph idx="2" type="body"/>
          </p:nvPr>
        </p:nvSpPr>
        <p:spPr>
          <a:xfrm>
            <a:off x="4709160" y="1577340"/>
            <a:ext cx="3977640" cy="4526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5"/>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 name="Shape 43"/>
        <p:cNvGrpSpPr/>
        <p:nvPr/>
      </p:nvGrpSpPr>
      <p:grpSpPr>
        <a:xfrm>
          <a:off x="0" y="0"/>
          <a:ext cx="0" cy="0"/>
          <a:chOff x="0" y="0"/>
          <a:chExt cx="0" cy="0"/>
        </a:xfrm>
      </p:grpSpPr>
      <p:sp>
        <p:nvSpPr>
          <p:cNvPr id="44" name="Google Shape;44;p6"/>
          <p:cNvSpPr txBox="1"/>
          <p:nvPr>
            <p:ph type="title"/>
          </p:nvPr>
        </p:nvSpPr>
        <p:spPr>
          <a:xfrm>
            <a:off x="3996435" y="461899"/>
            <a:ext cx="1151128" cy="696594"/>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4400">
                <a:solidFill>
                  <a:srgbClr val="C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8" name="Shape 48"/>
        <p:cNvGrpSpPr/>
        <p:nvPr/>
      </p:nvGrpSpPr>
      <p:grpSpPr>
        <a:xfrm>
          <a:off x="0" y="0"/>
          <a:ext cx="0" cy="0"/>
          <a:chOff x="0" y="0"/>
          <a:chExt cx="0" cy="0"/>
        </a:xfrm>
      </p:grpSpPr>
      <p:sp>
        <p:nvSpPr>
          <p:cNvPr id="49" name="Google Shape;49;p7"/>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7"/>
          <p:cNvSpPr/>
          <p:nvPr/>
        </p:nvSpPr>
        <p:spPr>
          <a:xfrm>
            <a:off x="0" y="0"/>
            <a:ext cx="472440" cy="685799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7"/>
          <p:cNvSpPr/>
          <p:nvPr/>
        </p:nvSpPr>
        <p:spPr>
          <a:xfrm>
            <a:off x="0" y="9143"/>
            <a:ext cx="396240" cy="6849109"/>
          </a:xfrm>
          <a:custGeom>
            <a:rect b="b" l="l" r="r" t="t"/>
            <a:pathLst>
              <a:path extrusionOk="0" h="6849109" w="396240">
                <a:moveTo>
                  <a:pt x="396240" y="0"/>
                </a:moveTo>
                <a:lnTo>
                  <a:pt x="0" y="0"/>
                </a:lnTo>
                <a:lnTo>
                  <a:pt x="0" y="6848854"/>
                </a:lnTo>
                <a:lnTo>
                  <a:pt x="396240" y="6848854"/>
                </a:lnTo>
                <a:lnTo>
                  <a:pt x="396240"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7"/>
          <p:cNvSpPr/>
          <p:nvPr/>
        </p:nvSpPr>
        <p:spPr>
          <a:xfrm>
            <a:off x="0" y="6083806"/>
            <a:ext cx="9143999" cy="7741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7"/>
          <p:cNvSpPr/>
          <p:nvPr/>
        </p:nvSpPr>
        <p:spPr>
          <a:xfrm>
            <a:off x="0" y="6164579"/>
            <a:ext cx="9144000" cy="693420"/>
          </a:xfrm>
          <a:custGeom>
            <a:rect b="b" l="l" r="r" t="t"/>
            <a:pathLst>
              <a:path extrusionOk="0" h="693420" w="9144000">
                <a:moveTo>
                  <a:pt x="9144000" y="0"/>
                </a:moveTo>
                <a:lnTo>
                  <a:pt x="0" y="693419"/>
                </a:lnTo>
                <a:lnTo>
                  <a:pt x="9144000" y="693419"/>
                </a:lnTo>
                <a:lnTo>
                  <a:pt x="9144000" y="0"/>
                </a:lnTo>
                <a:close/>
              </a:path>
            </a:pathLst>
          </a:custGeom>
          <a:solidFill>
            <a:srgbClr val="DDD9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7"/>
          <p:cNvSpPr/>
          <p:nvPr/>
        </p:nvSpPr>
        <p:spPr>
          <a:xfrm>
            <a:off x="7812023" y="5911596"/>
            <a:ext cx="1223772" cy="9022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7"/>
          <p:cNvSpPr/>
          <p:nvPr/>
        </p:nvSpPr>
        <p:spPr>
          <a:xfrm>
            <a:off x="3785615" y="332231"/>
            <a:ext cx="1605534" cy="122910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7"/>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sz="1800">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showMasterSp="0" type="obj">
  <p:cSld name="OBJECT">
    <p:spTree>
      <p:nvGrpSpPr>
        <p:cNvPr id="65" name="Shape 65"/>
        <p:cNvGrpSpPr/>
        <p:nvPr/>
      </p:nvGrpSpPr>
      <p:grpSpPr>
        <a:xfrm>
          <a:off x="0" y="0"/>
          <a:ext cx="0" cy="0"/>
          <a:chOff x="0" y="0"/>
          <a:chExt cx="0" cy="0"/>
        </a:xfrm>
      </p:grpSpPr>
      <p:sp>
        <p:nvSpPr>
          <p:cNvPr id="66" name="Google Shape;66;p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7" name="Google Shape;67;p9"/>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8" name="Google Shape;68;p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69" name="Shape 69"/>
        <p:cNvGrpSpPr/>
        <p:nvPr/>
      </p:nvGrpSpPr>
      <p:grpSpPr>
        <a:xfrm>
          <a:off x="0" y="0"/>
          <a:ext cx="0" cy="0"/>
          <a:chOff x="0" y="0"/>
          <a:chExt cx="0" cy="0"/>
        </a:xfrm>
      </p:grpSpPr>
      <p:sp>
        <p:nvSpPr>
          <p:cNvPr id="70" name="Google Shape;70;p10"/>
          <p:cNvSpPr txBox="1"/>
          <p:nvPr>
            <p:ph type="ctrTitle"/>
          </p:nvPr>
        </p:nvSpPr>
        <p:spPr>
          <a:xfrm>
            <a:off x="685800" y="2130425"/>
            <a:ext cx="7772400" cy="14700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1" name="Google Shape;71;p10"/>
          <p:cNvSpPr txBox="1"/>
          <p:nvPr>
            <p:ph idx="1" type="subTitle"/>
          </p:nvPr>
        </p:nvSpPr>
        <p:spPr>
          <a:xfrm>
            <a:off x="1371600" y="3886200"/>
            <a:ext cx="6400800" cy="1752600"/>
          </a:xfrm>
          <a:prstGeom prst="rect">
            <a:avLst/>
          </a:prstGeom>
          <a:noFill/>
          <a:ln>
            <a:noFill/>
          </a:ln>
        </p:spPr>
        <p:txBody>
          <a:bodyPr anchorCtr="0" anchor="t" bIns="46800" lIns="90000" spcFirstLastPara="1" rIns="90000" wrap="square" tIns="46800">
            <a:noAutofit/>
          </a:bodyPr>
          <a:lstStyle>
            <a:lvl1pPr lvl="0" algn="ctr">
              <a:lnSpc>
                <a:spcPct val="71000"/>
              </a:lnSpc>
              <a:spcBef>
                <a:spcPts val="600"/>
              </a:spcBef>
              <a:spcAft>
                <a:spcPts val="0"/>
              </a:spcAft>
              <a:buSzPts val="1920"/>
              <a:buNone/>
              <a:defRPr/>
            </a:lvl1pPr>
            <a:lvl2pPr lvl="1" algn="ctr">
              <a:lnSpc>
                <a:spcPct val="71000"/>
              </a:lnSpc>
              <a:spcBef>
                <a:spcPts val="600"/>
              </a:spcBef>
              <a:spcAft>
                <a:spcPts val="0"/>
              </a:spcAft>
              <a:buSzPts val="1920"/>
              <a:buNone/>
              <a:defRPr/>
            </a:lvl2pPr>
            <a:lvl3pPr lvl="2" algn="ctr">
              <a:lnSpc>
                <a:spcPct val="71000"/>
              </a:lnSpc>
              <a:spcBef>
                <a:spcPts val="600"/>
              </a:spcBef>
              <a:spcAft>
                <a:spcPts val="0"/>
              </a:spcAft>
              <a:buSzPts val="1920"/>
              <a:buNone/>
              <a:defRPr/>
            </a:lvl3pPr>
            <a:lvl4pPr lvl="3" algn="ctr">
              <a:lnSpc>
                <a:spcPct val="71000"/>
              </a:lnSpc>
              <a:spcBef>
                <a:spcPts val="600"/>
              </a:spcBef>
              <a:spcAft>
                <a:spcPts val="0"/>
              </a:spcAft>
              <a:buSzPts val="1920"/>
              <a:buNone/>
              <a:defRPr/>
            </a:lvl4pPr>
            <a:lvl5pPr lvl="4" algn="ctr">
              <a:lnSpc>
                <a:spcPct val="71000"/>
              </a:lnSpc>
              <a:spcBef>
                <a:spcPts val="600"/>
              </a:spcBef>
              <a:spcAft>
                <a:spcPts val="0"/>
              </a:spcAft>
              <a:buSzPts val="1920"/>
              <a:buNone/>
              <a:defRPr/>
            </a:lvl5pPr>
            <a:lvl6pPr lvl="5" algn="ctr">
              <a:lnSpc>
                <a:spcPct val="71000"/>
              </a:lnSpc>
              <a:spcBef>
                <a:spcPts val="600"/>
              </a:spcBef>
              <a:spcAft>
                <a:spcPts val="0"/>
              </a:spcAft>
              <a:buSzPts val="1920"/>
              <a:buNone/>
              <a:defRPr/>
            </a:lvl6pPr>
            <a:lvl7pPr lvl="6" algn="ctr">
              <a:lnSpc>
                <a:spcPct val="71000"/>
              </a:lnSpc>
              <a:spcBef>
                <a:spcPts val="600"/>
              </a:spcBef>
              <a:spcAft>
                <a:spcPts val="0"/>
              </a:spcAft>
              <a:buSzPts val="1920"/>
              <a:buNone/>
              <a:defRPr/>
            </a:lvl7pPr>
            <a:lvl8pPr lvl="7" algn="ctr">
              <a:lnSpc>
                <a:spcPct val="71000"/>
              </a:lnSpc>
              <a:spcBef>
                <a:spcPts val="600"/>
              </a:spcBef>
              <a:spcAft>
                <a:spcPts val="0"/>
              </a:spcAft>
              <a:buSzPts val="1920"/>
              <a:buNone/>
              <a:defRPr/>
            </a:lvl8pPr>
            <a:lvl9pPr lvl="8" algn="ctr">
              <a:lnSpc>
                <a:spcPct val="71000"/>
              </a:lnSpc>
              <a:spcBef>
                <a:spcPts val="600"/>
              </a:spcBef>
              <a:spcAft>
                <a:spcPts val="0"/>
              </a:spcAft>
              <a:buSzPts val="1920"/>
              <a:buNone/>
              <a:defRPr/>
            </a:lvl9pPr>
          </a:lstStyle>
          <a:p/>
        </p:txBody>
      </p:sp>
      <p:sp>
        <p:nvSpPr>
          <p:cNvPr id="72" name="Google Shape;72;p1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73" name="Shape 73"/>
        <p:cNvGrpSpPr/>
        <p:nvPr/>
      </p:nvGrpSpPr>
      <p:grpSpPr>
        <a:xfrm>
          <a:off x="0" y="0"/>
          <a:ext cx="0" cy="0"/>
          <a:chOff x="0" y="0"/>
          <a:chExt cx="0" cy="0"/>
        </a:xfrm>
      </p:grpSpPr>
      <p:sp>
        <p:nvSpPr>
          <p:cNvPr id="74" name="Google Shape;74;p11"/>
          <p:cNvSpPr txBox="1"/>
          <p:nvPr>
            <p:ph type="title"/>
          </p:nvPr>
        </p:nvSpPr>
        <p:spPr>
          <a:xfrm>
            <a:off x="722313" y="4406900"/>
            <a:ext cx="7772400" cy="1362075"/>
          </a:xfrm>
          <a:prstGeom prst="rect">
            <a:avLst/>
          </a:prstGeom>
          <a:noFill/>
          <a:ln>
            <a:noFill/>
          </a:ln>
        </p:spPr>
        <p:txBody>
          <a:bodyPr anchorCtr="0" anchor="t" bIns="46800" lIns="90000" spcFirstLastPara="1" rIns="90000" wrap="square" tIns="46800">
            <a:noAutofit/>
          </a:bodyPr>
          <a:lstStyle>
            <a:lvl1pPr lvl="0" algn="l">
              <a:lnSpc>
                <a:spcPct val="110000"/>
              </a:lnSpc>
              <a:spcBef>
                <a:spcPts val="0"/>
              </a:spcBef>
              <a:spcAft>
                <a:spcPts val="0"/>
              </a:spcAft>
              <a:buSzPts val="1400"/>
              <a:buNone/>
              <a:defRPr b="1" sz="4000" cap="none"/>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5" name="Google Shape;75;p11"/>
          <p:cNvSpPr txBox="1"/>
          <p:nvPr>
            <p:ph idx="1" type="body"/>
          </p:nvPr>
        </p:nvSpPr>
        <p:spPr>
          <a:xfrm>
            <a:off x="722313" y="2906713"/>
            <a:ext cx="7772400" cy="1500187"/>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600"/>
              <a:buNone/>
              <a:defRPr sz="2000"/>
            </a:lvl1pPr>
            <a:lvl2pPr indent="-228600" lvl="1" marL="914400" algn="l">
              <a:lnSpc>
                <a:spcPct val="71000"/>
              </a:lnSpc>
              <a:spcBef>
                <a:spcPts val="600"/>
              </a:spcBef>
              <a:spcAft>
                <a:spcPts val="0"/>
              </a:spcAft>
              <a:buSzPts val="1440"/>
              <a:buNone/>
              <a:defRPr sz="1800"/>
            </a:lvl2pPr>
            <a:lvl3pPr indent="-228600" lvl="2" marL="1371600" algn="l">
              <a:lnSpc>
                <a:spcPct val="71000"/>
              </a:lnSpc>
              <a:spcBef>
                <a:spcPts val="600"/>
              </a:spcBef>
              <a:spcAft>
                <a:spcPts val="0"/>
              </a:spcAft>
              <a:buSzPts val="1280"/>
              <a:buNone/>
              <a:defRPr sz="1600"/>
            </a:lvl3pPr>
            <a:lvl4pPr indent="-228600" lvl="3" marL="1828800" algn="l">
              <a:lnSpc>
                <a:spcPct val="71000"/>
              </a:lnSpc>
              <a:spcBef>
                <a:spcPts val="600"/>
              </a:spcBef>
              <a:spcAft>
                <a:spcPts val="0"/>
              </a:spcAft>
              <a:buSzPts val="1120"/>
              <a:buNone/>
              <a:defRPr sz="1400"/>
            </a:lvl4pPr>
            <a:lvl5pPr indent="-228600" lvl="4" marL="2286000" algn="l">
              <a:lnSpc>
                <a:spcPct val="71000"/>
              </a:lnSpc>
              <a:spcBef>
                <a:spcPts val="600"/>
              </a:spcBef>
              <a:spcAft>
                <a:spcPts val="0"/>
              </a:spcAft>
              <a:buSzPts val="1120"/>
              <a:buNone/>
              <a:defRPr sz="1400"/>
            </a:lvl5pPr>
            <a:lvl6pPr indent="-228600" lvl="5" marL="2743200" algn="l">
              <a:lnSpc>
                <a:spcPct val="71000"/>
              </a:lnSpc>
              <a:spcBef>
                <a:spcPts val="600"/>
              </a:spcBef>
              <a:spcAft>
                <a:spcPts val="0"/>
              </a:spcAft>
              <a:buSzPts val="1120"/>
              <a:buNone/>
              <a:defRPr sz="1400"/>
            </a:lvl6pPr>
            <a:lvl7pPr indent="-228600" lvl="6" marL="3200400" algn="l">
              <a:lnSpc>
                <a:spcPct val="71000"/>
              </a:lnSpc>
              <a:spcBef>
                <a:spcPts val="600"/>
              </a:spcBef>
              <a:spcAft>
                <a:spcPts val="0"/>
              </a:spcAft>
              <a:buSzPts val="1120"/>
              <a:buNone/>
              <a:defRPr sz="1400"/>
            </a:lvl7pPr>
            <a:lvl8pPr indent="-228600" lvl="7" marL="3657600" algn="l">
              <a:lnSpc>
                <a:spcPct val="71000"/>
              </a:lnSpc>
              <a:spcBef>
                <a:spcPts val="600"/>
              </a:spcBef>
              <a:spcAft>
                <a:spcPts val="0"/>
              </a:spcAft>
              <a:buSzPts val="1120"/>
              <a:buNone/>
              <a:defRPr sz="1400"/>
            </a:lvl8pPr>
            <a:lvl9pPr indent="-228600" lvl="8" marL="4114800" algn="l">
              <a:lnSpc>
                <a:spcPct val="71000"/>
              </a:lnSpc>
              <a:spcBef>
                <a:spcPts val="600"/>
              </a:spcBef>
              <a:spcAft>
                <a:spcPts val="0"/>
              </a:spcAft>
              <a:buSzPts val="1120"/>
              <a:buNone/>
              <a:defRPr sz="1400"/>
            </a:lvl9pPr>
          </a:lstStyle>
          <a:p/>
        </p:txBody>
      </p:sp>
      <p:sp>
        <p:nvSpPr>
          <p:cNvPr id="76" name="Google Shape;76;p1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11" Type="http://schemas.openxmlformats.org/officeDocument/2006/relationships/theme" Target="../theme/theme3.xml"/><Relationship Id="rId10" Type="http://schemas.openxmlformats.org/officeDocument/2006/relationships/slideLayout" Target="../slideLayouts/slideLayout6.xml"/><Relationship Id="rId9" Type="http://schemas.openxmlformats.org/officeDocument/2006/relationships/slideLayout" Target="../slideLayouts/slideLayout5.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 Type="http://schemas.openxmlformats.org/officeDocument/2006/relationships/image" Target="../media/image7.png"/><Relationship Id="rId2" Type="http://schemas.openxmlformats.org/officeDocument/2006/relationships/image" Target="../media/image5.jpg"/><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6" Type="http://schemas.openxmlformats.org/officeDocument/2006/relationships/theme" Target="../theme/theme1.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
          <p:cNvSpPr/>
          <p:nvPr/>
        </p:nvSpPr>
        <p:spPr>
          <a:xfrm>
            <a:off x="0" y="0"/>
            <a:ext cx="472440" cy="685799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1"/>
          <p:cNvSpPr/>
          <p:nvPr/>
        </p:nvSpPr>
        <p:spPr>
          <a:xfrm>
            <a:off x="0" y="9143"/>
            <a:ext cx="396240" cy="6849109"/>
          </a:xfrm>
          <a:custGeom>
            <a:rect b="b" l="l" r="r" t="t"/>
            <a:pathLst>
              <a:path extrusionOk="0" h="6849109" w="396240">
                <a:moveTo>
                  <a:pt x="396240" y="0"/>
                </a:moveTo>
                <a:lnTo>
                  <a:pt x="0" y="0"/>
                </a:lnTo>
                <a:lnTo>
                  <a:pt x="0" y="6848854"/>
                </a:lnTo>
                <a:lnTo>
                  <a:pt x="396240" y="6848854"/>
                </a:lnTo>
                <a:lnTo>
                  <a:pt x="396240"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1"/>
          <p:cNvSpPr/>
          <p:nvPr/>
        </p:nvSpPr>
        <p:spPr>
          <a:xfrm>
            <a:off x="0" y="6083806"/>
            <a:ext cx="9143999" cy="7741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0" y="6164579"/>
            <a:ext cx="9144000" cy="693420"/>
          </a:xfrm>
          <a:custGeom>
            <a:rect b="b" l="l" r="r" t="t"/>
            <a:pathLst>
              <a:path extrusionOk="0" h="693420" w="9144000">
                <a:moveTo>
                  <a:pt x="9144000" y="0"/>
                </a:moveTo>
                <a:lnTo>
                  <a:pt x="0" y="693419"/>
                </a:lnTo>
                <a:lnTo>
                  <a:pt x="9144000" y="693419"/>
                </a:lnTo>
                <a:lnTo>
                  <a:pt x="9144000" y="0"/>
                </a:lnTo>
                <a:close/>
              </a:path>
            </a:pathLst>
          </a:custGeom>
          <a:solidFill>
            <a:srgbClr val="DDD9C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p:nvPr/>
        </p:nvSpPr>
        <p:spPr>
          <a:xfrm>
            <a:off x="7812023" y="5911596"/>
            <a:ext cx="1223772" cy="9022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
          <p:cNvSpPr txBox="1"/>
          <p:nvPr>
            <p:ph type="title"/>
          </p:nvPr>
        </p:nvSpPr>
        <p:spPr>
          <a:xfrm>
            <a:off x="3996435" y="461899"/>
            <a:ext cx="1151128" cy="696594"/>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4400" u="none" cap="none" strike="noStrik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1"/>
          <p:cNvSpPr txBox="1"/>
          <p:nvPr>
            <p:ph idx="1" type="body"/>
          </p:nvPr>
        </p:nvSpPr>
        <p:spPr>
          <a:xfrm>
            <a:off x="533196" y="1536700"/>
            <a:ext cx="8444230" cy="33045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8" name="Google Shape;18;p1"/>
          <p:cNvSpPr txBox="1"/>
          <p:nvPr>
            <p:ph idx="11" type="ftr"/>
          </p:nvPr>
        </p:nvSpPr>
        <p:spPr>
          <a:xfrm>
            <a:off x="3108960" y="6377940"/>
            <a:ext cx="2926080" cy="3429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1"/>
          <p:cNvSpPr txBox="1"/>
          <p:nvPr>
            <p:ph idx="10" type="dt"/>
          </p:nvPr>
        </p:nvSpPr>
        <p:spPr>
          <a:xfrm>
            <a:off x="457200" y="6377940"/>
            <a:ext cx="2103120" cy="342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1"/>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b="0" u="none"/>
          </a:p>
        </p:txBody>
      </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1pPr>
            <a:lvl2pPr lvl="1"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2pPr>
            <a:lvl3pPr lvl="2"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3pPr>
            <a:lvl4pPr lvl="3"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4pPr>
            <a:lvl5pPr lvl="4"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5pPr>
            <a:lvl6pPr lvl="5"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6pPr>
            <a:lvl7pPr lvl="6"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7pPr>
            <a:lvl8pPr lvl="7"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8pPr>
            <a:lvl9pPr lvl="8"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9pPr>
          </a:lstStyle>
          <a:p/>
        </p:txBody>
      </p:sp>
      <p:sp>
        <p:nvSpPr>
          <p:cNvPr id="61" name="Google Shape;61;p8"/>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50520" lvl="0" marL="457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indent="-350519" lvl="1" marL="914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indent="-350519" lvl="2" marL="1371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indent="-350519" lvl="3" marL="1828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indent="-350520" lvl="4" marL="22860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indent="-350520" lvl="5" marL="2743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indent="-350520" lvl="6" marL="3200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indent="-350520" lvl="7" marL="3657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indent="-350520" lvl="8" marL="4114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2" name="Google Shape;62;p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rtl="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cxnSp>
        <p:nvCxnSpPr>
          <p:cNvPr id="63" name="Google Shape;63;p8"/>
          <p:cNvCxnSpPr/>
          <p:nvPr/>
        </p:nvCxnSpPr>
        <p:spPr>
          <a:xfrm>
            <a:off x="1403350" y="1557338"/>
            <a:ext cx="7272338" cy="1587"/>
          </a:xfrm>
          <a:prstGeom prst="straightConnector1">
            <a:avLst/>
          </a:prstGeom>
          <a:noFill/>
          <a:ln cap="flat" cmpd="sng" w="25550">
            <a:solidFill>
              <a:srgbClr val="000000"/>
            </a:solidFill>
            <a:prstDash val="solid"/>
            <a:miter lim="800000"/>
            <a:headEnd len="med" w="med" type="none"/>
            <a:tailEnd len="med" w="med" type="none"/>
          </a:ln>
        </p:spPr>
      </p:cxnSp>
      <p:pic>
        <p:nvPicPr>
          <p:cNvPr id="64" name="Google Shape;64;p8"/>
          <p:cNvPicPr preferRelativeResize="0"/>
          <p:nvPr/>
        </p:nvPicPr>
        <p:blipFill rotWithShape="1">
          <a:blip r:embed="rId2">
            <a:alphaModFix/>
          </a:blip>
          <a:srcRect b="0" l="0" r="0" t="0"/>
          <a:stretch/>
        </p:blipFill>
        <p:spPr>
          <a:xfrm>
            <a:off x="0" y="0"/>
            <a:ext cx="118745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mailto:andrezabarcaro@gmail.com" TargetMode="External"/><Relationship Id="rId5" Type="http://schemas.openxmlformats.org/officeDocument/2006/relationships/hyperlink" Target="mailto:valescaaraujo994@gmail.com" TargetMode="External"/><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tecnoblog.net/sobre/microsoft/" TargetMode="External"/><Relationship Id="rId4" Type="http://schemas.openxmlformats.org/officeDocument/2006/relationships/hyperlink" Target="https://tecnoblog.net/sobre/google/" TargetMode="External"/><Relationship Id="rId5" Type="http://schemas.openxmlformats.org/officeDocument/2006/relationships/hyperlink" Target="https://tecnoblog.net/303090/drive-ou-driver-para-nao-confundir-mais/" TargetMode="External"/><Relationship Id="rId6"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www.techtudo.com.br/tudo-sobre/dropbox.html" TargetMode="Externa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hyperlink" Target="http://www.techtudo.com.br/tudo-sobre/s/android.html" TargetMode="External"/><Relationship Id="rId4" Type="http://schemas.openxmlformats.org/officeDocument/2006/relationships/hyperlink" Target="http://www.techtudo.com.br/tudo-sobre/s/ios.html" TargetMode="External"/><Relationship Id="rId5" Type="http://schemas.openxmlformats.org/officeDocument/2006/relationships/hyperlink" Target="http://www.techtudo.com.br/tudo-sobre/s/firefox.html" TargetMode="External"/><Relationship Id="rId6" Type="http://schemas.openxmlformats.org/officeDocument/2006/relationships/hyperlink" Target="http://www.techtudo.com.br/tudo-sobre/s/google-chrome.html" TargetMode="External"/><Relationship Id="rId7"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3">
            <a:alphaModFix/>
          </a:blip>
          <a:srcRect b="0" l="0" r="0" t="0"/>
          <a:stretch/>
        </p:blipFill>
        <p:spPr>
          <a:xfrm>
            <a:off x="0" y="0"/>
            <a:ext cx="9144000" cy="6843713"/>
          </a:xfrm>
          <a:prstGeom prst="rect">
            <a:avLst/>
          </a:prstGeom>
          <a:noFill/>
          <a:ln>
            <a:noFill/>
          </a:ln>
        </p:spPr>
      </p:pic>
      <p:sp>
        <p:nvSpPr>
          <p:cNvPr id="127" name="Google Shape;127;p22"/>
          <p:cNvSpPr/>
          <p:nvPr/>
        </p:nvSpPr>
        <p:spPr>
          <a:xfrm>
            <a:off x="2707954" y="5732463"/>
            <a:ext cx="4271018" cy="132562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600"/>
              <a:buFont typeface="Verdana"/>
              <a:buNone/>
            </a:pPr>
            <a:r>
              <a:rPr b="1" lang="pt-BR" sz="1600">
                <a:solidFill>
                  <a:srgbClr val="000000"/>
                </a:solidFill>
                <a:latin typeface="Verdana"/>
                <a:ea typeface="Verdana"/>
                <a:cs typeface="Verdana"/>
                <a:sym typeface="Verdana"/>
              </a:rPr>
              <a:t>Andreza Barcaro e Valesca Barbosa</a:t>
            </a:r>
            <a:endParaRPr/>
          </a:p>
          <a:p>
            <a:pPr indent="0" lvl="0" marL="0" marR="0" rtl="0" algn="ctr">
              <a:lnSpc>
                <a:spcPct val="100000"/>
              </a:lnSpc>
              <a:spcBef>
                <a:spcPts val="0"/>
              </a:spcBef>
              <a:spcAft>
                <a:spcPts val="0"/>
              </a:spcAft>
              <a:buClr>
                <a:srgbClr val="000000"/>
              </a:buClr>
              <a:buSzPts val="1600"/>
              <a:buFont typeface="Verdana"/>
              <a:buNone/>
            </a:pPr>
            <a:r>
              <a:rPr b="1" lang="pt-BR" sz="1600" u="sng">
                <a:solidFill>
                  <a:schemeClr val="hlink"/>
                </a:solidFill>
                <a:latin typeface="Verdana"/>
                <a:ea typeface="Verdana"/>
                <a:cs typeface="Verdana"/>
                <a:sym typeface="Verdana"/>
                <a:hlinkClick r:id="rId4"/>
              </a:rPr>
              <a:t>andrezabarcaro@gmail.com</a:t>
            </a:r>
            <a:endParaRPr b="1" sz="1600">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1" lang="pt-BR" sz="1600" u="sng">
                <a:solidFill>
                  <a:schemeClr val="hlink"/>
                </a:solidFill>
                <a:latin typeface="Verdana"/>
                <a:ea typeface="Verdana"/>
                <a:cs typeface="Verdana"/>
                <a:sym typeface="Verdana"/>
                <a:hlinkClick r:id="rId5"/>
              </a:rPr>
              <a:t>valescaaraujo994@gmail.com</a:t>
            </a:r>
            <a:endParaRPr b="1" sz="1600">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t/>
            </a:r>
            <a:endParaRPr b="1" sz="1600">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t/>
            </a:r>
            <a:endParaRPr b="1" sz="1600">
              <a:solidFill>
                <a:srgbClr val="000000"/>
              </a:solidFill>
              <a:latin typeface="Verdana"/>
              <a:ea typeface="Verdana"/>
              <a:cs typeface="Verdana"/>
              <a:sym typeface="Verdana"/>
            </a:endParaRPr>
          </a:p>
        </p:txBody>
      </p:sp>
      <p:sp>
        <p:nvSpPr>
          <p:cNvPr id="128" name="Google Shape;128;p22"/>
          <p:cNvSpPr txBox="1"/>
          <p:nvPr>
            <p:ph idx="12" type="sldNum"/>
          </p:nvPr>
        </p:nvSpPr>
        <p:spPr>
          <a:xfrm>
            <a:off x="6583680" y="6377940"/>
            <a:ext cx="2103120" cy="342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129" name="Google Shape;129;p22"/>
          <p:cNvSpPr txBox="1"/>
          <p:nvPr/>
        </p:nvSpPr>
        <p:spPr>
          <a:xfrm>
            <a:off x="1979613" y="4149725"/>
            <a:ext cx="5616575" cy="809389"/>
          </a:xfrm>
          <a:prstGeom prst="rect">
            <a:avLst/>
          </a:prstGeom>
          <a:noFill/>
          <a:ln>
            <a:noFill/>
          </a:ln>
        </p:spPr>
        <p:txBody>
          <a:bodyPr anchorCtr="0" anchor="t" bIns="45700" lIns="91425" spcFirstLastPara="1" rIns="91425" wrap="square" tIns="45700">
            <a:noAutofit/>
          </a:bodyPr>
          <a:lstStyle/>
          <a:p>
            <a:pPr indent="0" lvl="0" marL="0" marR="0" rtl="0" algn="ctr">
              <a:lnSpc>
                <a:spcPct val="71000"/>
              </a:lnSpc>
              <a:spcBef>
                <a:spcPts val="0"/>
              </a:spcBef>
              <a:spcAft>
                <a:spcPts val="0"/>
              </a:spcAft>
              <a:buNone/>
            </a:pPr>
            <a:r>
              <a:rPr b="1" lang="pt-BR" sz="3200">
                <a:solidFill>
                  <a:schemeClr val="dk1"/>
                </a:solidFill>
                <a:latin typeface="Arial"/>
                <a:ea typeface="Arial"/>
                <a:cs typeface="Arial"/>
                <a:sym typeface="Arial"/>
              </a:rPr>
              <a:t>PERIFÉRICOS DE  ARMAZENAMENTO</a:t>
            </a:r>
            <a:endParaRPr b="1" sz="3200">
              <a:solidFill>
                <a:schemeClr val="dk1"/>
              </a:solidFill>
              <a:latin typeface="Calibri"/>
              <a:ea typeface="Calibri"/>
              <a:cs typeface="Calibri"/>
              <a:sym typeface="Calibri"/>
            </a:endParaRPr>
          </a:p>
        </p:txBody>
      </p:sp>
      <p:pic>
        <p:nvPicPr>
          <p:cNvPr id="130" name="Google Shape;130;p22"/>
          <p:cNvPicPr preferRelativeResize="0"/>
          <p:nvPr/>
        </p:nvPicPr>
        <p:blipFill rotWithShape="1">
          <a:blip r:embed="rId6">
            <a:alphaModFix/>
          </a:blip>
          <a:srcRect b="0" l="0" r="0" t="0"/>
          <a:stretch/>
        </p:blipFill>
        <p:spPr>
          <a:xfrm>
            <a:off x="3995738" y="2708275"/>
            <a:ext cx="1333500" cy="100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HD IDE</a:t>
            </a:r>
            <a:endParaRPr/>
          </a:p>
        </p:txBody>
      </p:sp>
      <p:sp>
        <p:nvSpPr>
          <p:cNvPr id="193" name="Google Shape;193;p31"/>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Esse periférico ainda possui entre a conexão de dados e de alimentação, um conjunto de pinos (</a:t>
            </a:r>
            <a:r>
              <a:rPr i="1" lang="pt-BR"/>
              <a:t>jumpers</a:t>
            </a:r>
            <a:r>
              <a:rPr lang="pt-BR"/>
              <a:t>) que tem como função fazer a configuração do periférico. Essas configurações são: </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b="1" lang="pt-BR"/>
              <a:t>Master (MA): </a:t>
            </a:r>
            <a:r>
              <a:rPr lang="pt-BR"/>
              <a:t>configura-se o periférico como </a:t>
            </a:r>
            <a:r>
              <a:rPr i="1" lang="pt-BR"/>
              <a:t>master </a:t>
            </a:r>
            <a:r>
              <a:rPr lang="pt-BR"/>
              <a:t>quando se tratar do principal na porta.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b="1" lang="pt-BR"/>
              <a:t>Slave (SL): </a:t>
            </a:r>
            <a:r>
              <a:rPr lang="pt-BR"/>
              <a:t>configura-se o periférico como </a:t>
            </a:r>
            <a:r>
              <a:rPr i="1" lang="pt-BR"/>
              <a:t>slave</a:t>
            </a:r>
            <a:r>
              <a:rPr lang="pt-BR"/>
              <a:t>, quando se tratar do periférico secundário na porta. </a:t>
            </a:r>
            <a:endParaRPr/>
          </a:p>
        </p:txBody>
      </p:sp>
      <p:sp>
        <p:nvSpPr>
          <p:cNvPr id="194" name="Google Shape;194;p3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HD IDE</a:t>
            </a:r>
            <a:endParaRPr/>
          </a:p>
        </p:txBody>
      </p:sp>
      <p:sp>
        <p:nvSpPr>
          <p:cNvPr id="200" name="Google Shape;200;p32"/>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b="1" lang="pt-BR"/>
              <a:t>Cilindro Limitado (CL): </a:t>
            </a:r>
            <a:r>
              <a:rPr lang="pt-BR"/>
              <a:t>utilizada quando o computador não reconhece o periférico, limitando a capacidade do disco rígido, normalmente, à metade da capacidade total do periférico. </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b="1" lang="pt-BR"/>
              <a:t>Cable Select (CS): </a:t>
            </a:r>
            <a:r>
              <a:rPr lang="pt-BR"/>
              <a:t>esta configuração se dá através do cabo de dados, sendo utilizada quando o periférico foi configurado como </a:t>
            </a:r>
            <a:r>
              <a:rPr i="1" lang="pt-BR"/>
              <a:t>master </a:t>
            </a:r>
            <a:r>
              <a:rPr lang="pt-BR"/>
              <a:t>ou </a:t>
            </a:r>
            <a:r>
              <a:rPr i="1" lang="pt-BR"/>
              <a:t>slave </a:t>
            </a:r>
            <a:r>
              <a:rPr lang="pt-BR"/>
              <a:t>e não foi reconhecido logicamente pelo computador. </a:t>
            </a:r>
            <a:endParaRPr/>
          </a:p>
          <a:p>
            <a:pPr indent="-213043" lvl="0" marL="334963" rtl="0" algn="l">
              <a:lnSpc>
                <a:spcPct val="71000"/>
              </a:lnSpc>
              <a:spcBef>
                <a:spcPts val="600"/>
              </a:spcBef>
              <a:spcAft>
                <a:spcPts val="0"/>
              </a:spcAft>
              <a:buSzPts val="1920"/>
              <a:buNone/>
            </a:pPr>
            <a:r>
              <a:t/>
            </a:r>
            <a:endParaRPr/>
          </a:p>
        </p:txBody>
      </p:sp>
      <p:sp>
        <p:nvSpPr>
          <p:cNvPr id="201" name="Google Shape;201;p3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HD IDE</a:t>
            </a:r>
            <a:endParaRPr/>
          </a:p>
        </p:txBody>
      </p:sp>
      <p:sp>
        <p:nvSpPr>
          <p:cNvPr id="207" name="Google Shape;207;p33"/>
          <p:cNvSpPr txBox="1"/>
          <p:nvPr>
            <p:ph idx="1" type="body"/>
          </p:nvPr>
        </p:nvSpPr>
        <p:spPr>
          <a:xfrm>
            <a:off x="250825" y="1827213"/>
            <a:ext cx="8424863"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Podemos citar ainda que o cabo de dados nesta tecnologia pode ser composto por 40 ou 80 vias, sendo o primeiro para taxas de transferências de até 33 MB/s ou 66 MB/s e o segundo para taxas de transferências de 100 MB/s e 133 MB/s. Para identificar se o cabo é de 40 ou 80 vias devemos observar a espessura das vias, pois o cabo de 40 vias possui as vias mais espessas que as de 80 vias conforme figura 2. </a:t>
            </a:r>
            <a:endParaRPr/>
          </a:p>
        </p:txBody>
      </p:sp>
      <p:sp>
        <p:nvSpPr>
          <p:cNvPr id="208" name="Google Shape;208;p3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IDE</a:t>
            </a:r>
            <a:endParaRPr/>
          </a:p>
        </p:txBody>
      </p:sp>
      <p:pic>
        <p:nvPicPr>
          <p:cNvPr id="214" name="Google Shape;214;p34"/>
          <p:cNvPicPr preferRelativeResize="0"/>
          <p:nvPr>
            <p:ph idx="1" type="body"/>
          </p:nvPr>
        </p:nvPicPr>
        <p:blipFill rotWithShape="1">
          <a:blip r:embed="rId3">
            <a:alphaModFix/>
          </a:blip>
          <a:srcRect b="0" l="0" r="0" t="0"/>
          <a:stretch/>
        </p:blipFill>
        <p:spPr>
          <a:xfrm>
            <a:off x="1130300" y="1438275"/>
            <a:ext cx="2474913" cy="2232025"/>
          </a:xfrm>
          <a:prstGeom prst="rect">
            <a:avLst/>
          </a:prstGeom>
          <a:noFill/>
          <a:ln>
            <a:noFill/>
          </a:ln>
        </p:spPr>
      </p:pic>
      <p:sp>
        <p:nvSpPr>
          <p:cNvPr id="215" name="Google Shape;215;p3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216" name="Google Shape;216;p34"/>
          <p:cNvSpPr/>
          <p:nvPr/>
        </p:nvSpPr>
        <p:spPr>
          <a:xfrm>
            <a:off x="1336675" y="3933825"/>
            <a:ext cx="2000250" cy="369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Bookman Old Style"/>
                <a:ea typeface="Bookman Old Style"/>
                <a:cs typeface="Bookman Old Style"/>
                <a:sym typeface="Bookman Old Style"/>
              </a:rPr>
              <a:t> Disco rígido </a:t>
            </a:r>
            <a:r>
              <a:rPr lang="pt-BR" sz="1800">
                <a:solidFill>
                  <a:srgbClr val="000000"/>
                </a:solidFill>
                <a:latin typeface="Bookman Old Style"/>
                <a:ea typeface="Bookman Old Style"/>
                <a:cs typeface="Bookman Old Style"/>
                <a:sym typeface="Bookman Old Style"/>
              </a:rPr>
              <a:t>	</a:t>
            </a:r>
            <a:endParaRPr/>
          </a:p>
        </p:txBody>
      </p:sp>
      <p:pic>
        <p:nvPicPr>
          <p:cNvPr id="217" name="Google Shape;217;p34"/>
          <p:cNvPicPr preferRelativeResize="0"/>
          <p:nvPr/>
        </p:nvPicPr>
        <p:blipFill rotWithShape="1">
          <a:blip r:embed="rId4">
            <a:alphaModFix/>
          </a:blip>
          <a:srcRect b="0" l="0" r="0" t="0"/>
          <a:stretch/>
        </p:blipFill>
        <p:spPr>
          <a:xfrm>
            <a:off x="5148263" y="2773363"/>
            <a:ext cx="3216275" cy="2322512"/>
          </a:xfrm>
          <a:prstGeom prst="rect">
            <a:avLst/>
          </a:prstGeom>
          <a:noFill/>
          <a:ln>
            <a:noFill/>
          </a:ln>
        </p:spPr>
      </p:pic>
      <p:sp>
        <p:nvSpPr>
          <p:cNvPr id="218" name="Google Shape;218;p34"/>
          <p:cNvSpPr/>
          <p:nvPr/>
        </p:nvSpPr>
        <p:spPr>
          <a:xfrm>
            <a:off x="4192588" y="5157788"/>
            <a:ext cx="334168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Bookman Old Style"/>
                <a:ea typeface="Bookman Old Style"/>
                <a:cs typeface="Bookman Old Style"/>
                <a:sym typeface="Bookman Old Style"/>
              </a:rPr>
              <a:t> Cabo IDE de 80 e 40 vias </a:t>
            </a:r>
            <a:endParaRPr sz="1800">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SATA</a:t>
            </a:r>
            <a:endParaRPr/>
          </a:p>
        </p:txBody>
      </p:sp>
      <p:sp>
        <p:nvSpPr>
          <p:cNvPr id="224" name="Google Shape;224;p35"/>
          <p:cNvSpPr txBox="1"/>
          <p:nvPr>
            <p:ph idx="1" type="body"/>
          </p:nvPr>
        </p:nvSpPr>
        <p:spPr>
          <a:xfrm>
            <a:off x="250825" y="1827213"/>
            <a:ext cx="8424863"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O SATA (</a:t>
            </a:r>
            <a:r>
              <a:rPr i="1" lang="pt-BR"/>
              <a:t>Serial Advanced Technology Attachment</a:t>
            </a:r>
            <a:r>
              <a:rPr lang="pt-BR"/>
              <a:t>) trata-se de uma tecnologia de transferência de dados </a:t>
            </a:r>
            <a:r>
              <a:rPr i="1" lang="pt-BR"/>
              <a:t>serial</a:t>
            </a:r>
            <a:r>
              <a:rPr lang="pt-BR"/>
              <a:t>, sendo a mais utilizada atualmente para discos rígidos. </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pt-BR"/>
              <a:t>A identificação de um disco rígido nesta tecnologia é possível através do conector do cabo de dados, que se trata de um conector menor e mais rígido, composto por 7 vias, conforme figura 4. </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lang="pt-BR"/>
              <a:t>A alimentação do periférico é feita através do conector SATA, composto por 15 pinos. Observemos na figura 3 que o encaixe da alimentação tem uma única posição, pois se trata de um conector com os dois lados de encaixe diferentes. </a:t>
            </a:r>
            <a:endParaRPr/>
          </a:p>
        </p:txBody>
      </p:sp>
      <p:sp>
        <p:nvSpPr>
          <p:cNvPr id="225" name="Google Shape;225;p3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HD SATA</a:t>
            </a:r>
            <a:endParaRPr/>
          </a:p>
        </p:txBody>
      </p:sp>
      <p:pic>
        <p:nvPicPr>
          <p:cNvPr id="231" name="Google Shape;231;p36"/>
          <p:cNvPicPr preferRelativeResize="0"/>
          <p:nvPr>
            <p:ph idx="1" type="body"/>
          </p:nvPr>
        </p:nvPicPr>
        <p:blipFill rotWithShape="1">
          <a:blip r:embed="rId3">
            <a:alphaModFix/>
          </a:blip>
          <a:srcRect b="0" l="0" r="0" t="0"/>
          <a:stretch/>
        </p:blipFill>
        <p:spPr>
          <a:xfrm>
            <a:off x="434975" y="1862138"/>
            <a:ext cx="3846513" cy="2016125"/>
          </a:xfrm>
          <a:prstGeom prst="rect">
            <a:avLst/>
          </a:prstGeom>
          <a:noFill/>
          <a:ln>
            <a:noFill/>
          </a:ln>
        </p:spPr>
      </p:pic>
      <p:sp>
        <p:nvSpPr>
          <p:cNvPr id="232" name="Google Shape;232;p3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233" name="Google Shape;233;p36"/>
          <p:cNvSpPr/>
          <p:nvPr/>
        </p:nvSpPr>
        <p:spPr>
          <a:xfrm>
            <a:off x="525463" y="3933825"/>
            <a:ext cx="366553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Bookman Old Style"/>
                <a:ea typeface="Bookman Old Style"/>
                <a:cs typeface="Bookman Old Style"/>
                <a:sym typeface="Bookman Old Style"/>
              </a:rPr>
              <a:t>Figura 3 - Disco rígido SATA </a:t>
            </a:r>
            <a:endParaRPr sz="1800">
              <a:solidFill>
                <a:srgbClr val="FFFFFF"/>
              </a:solidFill>
              <a:latin typeface="Arial"/>
              <a:ea typeface="Arial"/>
              <a:cs typeface="Arial"/>
              <a:sym typeface="Arial"/>
            </a:endParaRPr>
          </a:p>
        </p:txBody>
      </p:sp>
      <p:pic>
        <p:nvPicPr>
          <p:cNvPr id="234" name="Google Shape;234;p36"/>
          <p:cNvPicPr preferRelativeResize="0"/>
          <p:nvPr/>
        </p:nvPicPr>
        <p:blipFill rotWithShape="1">
          <a:blip r:embed="rId4">
            <a:alphaModFix/>
          </a:blip>
          <a:srcRect b="0" l="0" r="0" t="0"/>
          <a:stretch/>
        </p:blipFill>
        <p:spPr>
          <a:xfrm>
            <a:off x="4776788" y="1654175"/>
            <a:ext cx="3303587" cy="2463800"/>
          </a:xfrm>
          <a:prstGeom prst="rect">
            <a:avLst/>
          </a:prstGeom>
          <a:noFill/>
          <a:ln>
            <a:noFill/>
          </a:ln>
        </p:spPr>
      </p:pic>
      <p:sp>
        <p:nvSpPr>
          <p:cNvPr id="235" name="Google Shape;235;p36"/>
          <p:cNvSpPr/>
          <p:nvPr/>
        </p:nvSpPr>
        <p:spPr>
          <a:xfrm>
            <a:off x="4776788" y="4302125"/>
            <a:ext cx="3979862" cy="3698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Bookman Old Style"/>
                <a:ea typeface="Bookman Old Style"/>
                <a:cs typeface="Bookman Old Style"/>
                <a:sym typeface="Bookman Old Style"/>
              </a:rPr>
              <a:t>Figura 4 – Cabo de dados SATA </a:t>
            </a:r>
            <a:endParaRPr sz="1800">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 SATA</a:t>
            </a:r>
            <a:endParaRPr/>
          </a:p>
        </p:txBody>
      </p:sp>
      <p:sp>
        <p:nvSpPr>
          <p:cNvPr id="241" name="Google Shape;241;p37"/>
          <p:cNvSpPr txBox="1"/>
          <p:nvPr>
            <p:ph idx="1" type="body"/>
          </p:nvPr>
        </p:nvSpPr>
        <p:spPr>
          <a:xfrm>
            <a:off x="468313" y="1827213"/>
            <a:ext cx="82073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Ele ainda pode possuir um conjunto de pinos (</a:t>
            </a:r>
            <a:r>
              <a:rPr i="1" lang="pt-BR"/>
              <a:t>jumpers</a:t>
            </a:r>
            <a:r>
              <a:rPr lang="pt-BR"/>
              <a:t>) que tem como função fazer a configuração da versão do periférico. As versões possíveis de serem configuradas são:</a:t>
            </a:r>
            <a:endParaRPr/>
          </a:p>
          <a:p>
            <a:pPr indent="-334963" lvl="0" marL="334963" rtl="0" algn="l">
              <a:lnSpc>
                <a:spcPct val="71000"/>
              </a:lnSpc>
              <a:spcBef>
                <a:spcPts val="600"/>
              </a:spcBef>
              <a:spcAft>
                <a:spcPts val="0"/>
              </a:spcAft>
              <a:buSzPts val="1920"/>
              <a:buChar char="⚪"/>
            </a:pPr>
            <a:r>
              <a:rPr b="1" lang="pt-BR"/>
              <a:t>SATA 1 ou SATA 150 ou SATA 1.5 Gb/s</a:t>
            </a:r>
            <a:r>
              <a:rPr lang="pt-BR"/>
              <a:t>: Possui taxa de transferência de 150 MB/s. </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b="1" lang="pt-BR"/>
              <a:t>SATA 2 ou SATA 300 ou SATA 3.0 Gb/s: </a:t>
            </a:r>
            <a:r>
              <a:rPr lang="pt-BR"/>
              <a:t>Possui taxa de transferência de 300 MB/s. </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b="1" lang="pt-BR"/>
              <a:t>SATA 3 ou SATA 600 ou SATA 6.0 Gb/s</a:t>
            </a:r>
            <a:r>
              <a:rPr lang="pt-BR"/>
              <a:t>: Possui taxa de transferência de 600 MB/s.  </a:t>
            </a:r>
            <a:endParaRPr/>
          </a:p>
          <a:p>
            <a:pPr indent="-213043" lvl="0" marL="334963" rtl="0" algn="l">
              <a:lnSpc>
                <a:spcPct val="71000"/>
              </a:lnSpc>
              <a:spcBef>
                <a:spcPts val="600"/>
              </a:spcBef>
              <a:spcAft>
                <a:spcPts val="0"/>
              </a:spcAft>
              <a:buSzPts val="1920"/>
              <a:buNone/>
            </a:pPr>
            <a:r>
              <a:t/>
            </a:r>
            <a:endParaRPr/>
          </a:p>
        </p:txBody>
      </p:sp>
      <p:sp>
        <p:nvSpPr>
          <p:cNvPr id="242" name="Google Shape;242;p3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 SATA</a:t>
            </a:r>
            <a:endParaRPr/>
          </a:p>
        </p:txBody>
      </p:sp>
      <p:sp>
        <p:nvSpPr>
          <p:cNvPr id="248" name="Google Shape;248;p38"/>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A configuração escolhida deve ser compatível com a placa-mãe do computador. De nada adiantará configurar o periférico com uma maior taxa de transferência, se a placa-mãe em questão não suportar tal taxa. </a:t>
            </a:r>
            <a:endParaRPr/>
          </a:p>
        </p:txBody>
      </p:sp>
      <p:sp>
        <p:nvSpPr>
          <p:cNvPr id="249" name="Google Shape;249;p3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250" name="Google Shape;250;p38"/>
          <p:cNvSpPr/>
          <p:nvPr/>
        </p:nvSpPr>
        <p:spPr>
          <a:xfrm>
            <a:off x="2590800" y="3200400"/>
            <a:ext cx="3168395" cy="25923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SCSI</a:t>
            </a:r>
            <a:endParaRPr/>
          </a:p>
        </p:txBody>
      </p:sp>
      <p:sp>
        <p:nvSpPr>
          <p:cNvPr id="256" name="Google Shape;256;p39"/>
          <p:cNvSpPr txBox="1"/>
          <p:nvPr>
            <p:ph idx="1" type="body"/>
          </p:nvPr>
        </p:nvSpPr>
        <p:spPr>
          <a:xfrm>
            <a:off x="395288" y="981075"/>
            <a:ext cx="8280400" cy="5197475"/>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b="1" i="1"/>
          </a:p>
          <a:p>
            <a:pPr indent="0" lvl="0" marL="0" rtl="0" algn="l">
              <a:lnSpc>
                <a:spcPct val="71000"/>
              </a:lnSpc>
              <a:spcBef>
                <a:spcPts val="600"/>
              </a:spcBef>
              <a:spcAft>
                <a:spcPts val="0"/>
              </a:spcAft>
              <a:buSzPts val="1920"/>
              <a:buFont typeface="Noto Sans Symbols"/>
              <a:buNone/>
            </a:pPr>
            <a:r>
              <a:rPr b="1" i="1" lang="pt-BR"/>
              <a:t>SCSI </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pt-BR"/>
              <a:t>Trata-se de uma tecnologia de transferência de dados paralela (SCSI - </a:t>
            </a:r>
            <a:r>
              <a:rPr i="1" lang="pt-BR"/>
              <a:t>Small Computer System Interface</a:t>
            </a:r>
            <a:r>
              <a:rPr lang="pt-BR"/>
              <a:t>) ou serial (SASCSI - </a:t>
            </a:r>
            <a:r>
              <a:rPr i="1" lang="pt-BR"/>
              <a:t>Serial Attached Small Computer System Interface</a:t>
            </a:r>
            <a:r>
              <a:rPr lang="pt-BR"/>
              <a:t>), sendo utilizada não só para discos rígidos, mas também para uma serie de outros periféricos. </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pt-BR"/>
              <a:t>A grande vantagem do SCSI em relação às demais tecnologias é a questão da estabilidade e da compatibilidade com os demais periféricos. Trata-se de uma tecnologia mais utilizada em servidores de empresas. Uma maneira de identificar um disco rígido nesta tecnologia é através do conector do cabo de dados, que se trata de um conector macho, enquanto que o periférico possui o conector fêmea, conforme visto nas figuras 5 e 6. </a:t>
            </a:r>
            <a:endParaRPr/>
          </a:p>
          <a:p>
            <a:pPr indent="-213043" lvl="0" marL="334963" rtl="0" algn="l">
              <a:lnSpc>
                <a:spcPct val="71000"/>
              </a:lnSpc>
              <a:spcBef>
                <a:spcPts val="600"/>
              </a:spcBef>
              <a:spcAft>
                <a:spcPts val="0"/>
              </a:spcAft>
              <a:buSzPts val="1920"/>
              <a:buNone/>
            </a:pPr>
            <a:r>
              <a:t/>
            </a:r>
            <a:endParaRPr/>
          </a:p>
        </p:txBody>
      </p:sp>
      <p:sp>
        <p:nvSpPr>
          <p:cNvPr id="257" name="Google Shape;257;p3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SCSI</a:t>
            </a:r>
            <a:endParaRPr/>
          </a:p>
        </p:txBody>
      </p:sp>
      <p:sp>
        <p:nvSpPr>
          <p:cNvPr id="263" name="Google Shape;263;p40"/>
          <p:cNvSpPr txBox="1"/>
          <p:nvPr>
            <p:ph idx="1" type="body"/>
          </p:nvPr>
        </p:nvSpPr>
        <p:spPr>
          <a:xfrm>
            <a:off x="250825" y="1694656"/>
            <a:ext cx="8424863" cy="4333875"/>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Observemos na figura 6 que o encaixe da alimentação tem uma única posição, pois se trata de um conector com os dois cantos superiores chanfrados, sendo o mesmo conector do periférico IDE.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64" name="Google Shape;264;p4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971550" y="293688"/>
            <a:ext cx="7704138" cy="1190625"/>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Periféricos de Armazenamento</a:t>
            </a:r>
            <a:endParaRPr/>
          </a:p>
        </p:txBody>
      </p:sp>
      <p:sp>
        <p:nvSpPr>
          <p:cNvPr id="136" name="Google Shape;136;p23"/>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O que são periféricos de armazenamento?</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pt-BR"/>
              <a:t>De acordo com Silva, Data e Paula (2009), são periféricos que tem como função básica armazenar informações para posterior utilização. Periféricos de armazenamento são capazes de armazenar informações, processar informações ou ambas.</a:t>
            </a:r>
            <a:endParaRPr/>
          </a:p>
        </p:txBody>
      </p:sp>
      <p:sp>
        <p:nvSpPr>
          <p:cNvPr id="137" name="Google Shape;137;p2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SCSI</a:t>
            </a:r>
            <a:endParaRPr/>
          </a:p>
        </p:txBody>
      </p:sp>
      <p:sp>
        <p:nvSpPr>
          <p:cNvPr id="270" name="Google Shape;270;p41"/>
          <p:cNvSpPr txBox="1"/>
          <p:nvPr>
            <p:ph idx="1" type="body"/>
          </p:nvPr>
        </p:nvSpPr>
        <p:spPr>
          <a:xfrm>
            <a:off x="395288" y="1436688"/>
            <a:ext cx="8064500" cy="4583112"/>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b="1" lang="pt-BR"/>
              <a:t>Figura 5 – Cabo SCSI </a:t>
            </a:r>
            <a:r>
              <a:rPr lang="pt-BR"/>
              <a:t>	</a:t>
            </a:r>
            <a:endParaRPr/>
          </a:p>
          <a:p>
            <a:pPr indent="0" lvl="0" marL="0" rtl="0" algn="l">
              <a:lnSpc>
                <a:spcPct val="71000"/>
              </a:lnSpc>
              <a:spcBef>
                <a:spcPts val="600"/>
              </a:spcBef>
              <a:spcAft>
                <a:spcPts val="0"/>
              </a:spcAft>
              <a:buSzPts val="1920"/>
              <a:buFont typeface="Noto Sans Symbols"/>
              <a:buNone/>
            </a:pPr>
            <a:r>
              <a:t/>
            </a:r>
            <a:endParaRPr/>
          </a:p>
        </p:txBody>
      </p:sp>
      <p:sp>
        <p:nvSpPr>
          <p:cNvPr id="271" name="Google Shape;271;p4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272" name="Google Shape;272;p41"/>
          <p:cNvPicPr preferRelativeResize="0"/>
          <p:nvPr/>
        </p:nvPicPr>
        <p:blipFill rotWithShape="1">
          <a:blip r:embed="rId3">
            <a:alphaModFix/>
          </a:blip>
          <a:srcRect b="0" l="0" r="0" t="0"/>
          <a:stretch/>
        </p:blipFill>
        <p:spPr>
          <a:xfrm>
            <a:off x="1885950" y="2133600"/>
            <a:ext cx="4664075" cy="31670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SCSI</a:t>
            </a:r>
            <a:endParaRPr/>
          </a:p>
        </p:txBody>
      </p:sp>
      <p:sp>
        <p:nvSpPr>
          <p:cNvPr id="278" name="Google Shape;278;p42"/>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b="1" lang="pt-BR"/>
              <a:t>Figura 6 – Disco rígido SCSI </a:t>
            </a:r>
            <a:endParaRPr/>
          </a:p>
          <a:p>
            <a:pPr indent="0" lvl="0" marL="0" rtl="0" algn="l">
              <a:lnSpc>
                <a:spcPct val="71000"/>
              </a:lnSpc>
              <a:spcBef>
                <a:spcPts val="600"/>
              </a:spcBef>
              <a:spcAft>
                <a:spcPts val="0"/>
              </a:spcAft>
              <a:buSzPts val="1920"/>
              <a:buFont typeface="Noto Sans Symbols"/>
              <a:buNone/>
            </a:pPr>
            <a:r>
              <a:t/>
            </a:r>
            <a:endParaRPr/>
          </a:p>
        </p:txBody>
      </p:sp>
      <p:sp>
        <p:nvSpPr>
          <p:cNvPr id="279" name="Google Shape;279;p4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280" name="Google Shape;280;p42"/>
          <p:cNvPicPr preferRelativeResize="0"/>
          <p:nvPr/>
        </p:nvPicPr>
        <p:blipFill rotWithShape="1">
          <a:blip r:embed="rId3">
            <a:alphaModFix/>
          </a:blip>
          <a:srcRect b="0" l="0" r="0" t="0"/>
          <a:stretch/>
        </p:blipFill>
        <p:spPr>
          <a:xfrm>
            <a:off x="1979613" y="2420938"/>
            <a:ext cx="5081587" cy="34940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1370013" y="293688"/>
            <a:ext cx="7666037" cy="1427162"/>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Capacidade de Armazenamento</a:t>
            </a:r>
            <a:endParaRPr/>
          </a:p>
        </p:txBody>
      </p:sp>
      <p:sp>
        <p:nvSpPr>
          <p:cNvPr id="286" name="Google Shape;286;p43"/>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Um fator importante em relação aos periféricos de armazenamento é a questão da capacidade de armazenamento. Podemos afirmar que quanto maior for a capacidade de armazenamento, mais arquivos poderemos salvar dentro deste periférico.</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pt-BR"/>
              <a:t>Hoje, encontramos comumente periféricos de armazenamento, neste caso discos rígidos, que armazenam mais 1TB (1024 GB) de informação. Devemos sempre levar em conta, na hora da compra de um dispositivo de armazenamento, o quanto utilizaremos de dados ao longo da vida útil do periférico, pois não há necessidade de comprarmos um periférico muito superior ao que pretendemos salvar.  </a:t>
            </a:r>
            <a:endParaRPr/>
          </a:p>
        </p:txBody>
      </p:sp>
      <p:sp>
        <p:nvSpPr>
          <p:cNvPr id="287" name="Google Shape;287;p4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1370013" y="293688"/>
            <a:ext cx="7523162"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Capacidade de Armazenamento</a:t>
            </a:r>
            <a:endParaRPr/>
          </a:p>
        </p:txBody>
      </p:sp>
      <p:sp>
        <p:nvSpPr>
          <p:cNvPr id="293" name="Google Shape;293;p44"/>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Como exemplo, podemos citar que não é necessário adquirir um disco rígido de 2TB se nele iremos salvar somente pequenos textos ou planilhas. Um disco rígido com esta capacidade de armazenamento é útil, quando se tem uma grande quantidade de fotos e vídeos em alta resolução e/ou quando pretendemos instalar uma grande quantidade de jogos e programas em nosso computador. </a:t>
            </a:r>
            <a:endParaRPr/>
          </a:p>
        </p:txBody>
      </p:sp>
      <p:sp>
        <p:nvSpPr>
          <p:cNvPr id="294" name="Google Shape;294;p4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Taxa de Rotação</a:t>
            </a:r>
            <a:endParaRPr/>
          </a:p>
        </p:txBody>
      </p:sp>
      <p:sp>
        <p:nvSpPr>
          <p:cNvPr id="300" name="Google Shape;300;p45"/>
          <p:cNvSpPr txBox="1"/>
          <p:nvPr>
            <p:ph idx="1" type="body"/>
          </p:nvPr>
        </p:nvSpPr>
        <p:spPr>
          <a:xfrm>
            <a:off x="468313" y="1827213"/>
            <a:ext cx="8207375"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Outro fator importante que devemos levar em conta é a taxa de rotação do periférico, quando se trata de armazenamento magnético. É importante adquirirmos sempre discos rígidos com taxas de rotações bem elevadas, para termos um melhor desempenho na leitura e gravação de dados, pois quanto maior for essa taxa, mais rapidamente a informação será encontrada ou gravada no disco, tornando o computador mais veloz. Antigamente a taxa padrão de rotação era 5.400 RPM (rotações por minuto).</a:t>
            </a:r>
            <a:endParaRPr/>
          </a:p>
          <a:p>
            <a:pPr indent="-334963" lvl="0" marL="334963" rtl="0" algn="just">
              <a:lnSpc>
                <a:spcPct val="71000"/>
              </a:lnSpc>
              <a:spcBef>
                <a:spcPts val="600"/>
              </a:spcBef>
              <a:spcAft>
                <a:spcPts val="0"/>
              </a:spcAft>
              <a:buSzPts val="1920"/>
              <a:buChar char="⚪"/>
            </a:pPr>
            <a:r>
              <a:rPr lang="pt-BR"/>
              <a:t>Atualmente essa taxa é de 7.200 RPM, mas é comum encontrarmos periféricos com rotações superiores a esta. </a:t>
            </a:r>
            <a:endParaRPr/>
          </a:p>
        </p:txBody>
      </p:sp>
      <p:sp>
        <p:nvSpPr>
          <p:cNvPr id="301" name="Google Shape;301;p4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1547813" y="2603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Buffer</a:t>
            </a:r>
            <a:endParaRPr/>
          </a:p>
        </p:txBody>
      </p:sp>
      <p:sp>
        <p:nvSpPr>
          <p:cNvPr id="307" name="Google Shape;307;p46"/>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Além da taxa de rotação, devemos sempre observar a questão do </a:t>
            </a:r>
            <a:r>
              <a:rPr i="1" lang="pt-BR"/>
              <a:t>buffer </a:t>
            </a:r>
            <a:r>
              <a:rPr lang="pt-BR"/>
              <a:t>do disco rígido. O </a:t>
            </a:r>
            <a:r>
              <a:rPr i="1" lang="pt-BR"/>
              <a:t>buffer </a:t>
            </a:r>
            <a:r>
              <a:rPr lang="pt-BR"/>
              <a:t>é uma pequena quantidade de memória que vai armazenando as informações conforme o disco vai sendo lido, pois normalmente os dados não são gravados de forma sequencial. A função do </a:t>
            </a:r>
            <a:r>
              <a:rPr i="1" lang="pt-BR"/>
              <a:t>buffer </a:t>
            </a:r>
            <a:r>
              <a:rPr lang="pt-BR"/>
              <a:t>é melhorar o desempenho do disco rígido, consequentemente, melhorando o desempenho de todo o computador. Os discos rígidos possuem normalmente um </a:t>
            </a:r>
            <a:r>
              <a:rPr i="1" lang="pt-BR"/>
              <a:t>buffer </a:t>
            </a:r>
            <a:r>
              <a:rPr lang="pt-BR"/>
              <a:t>de 16 MB ou 32MB, o que já é suficiente para um bom desempenho. </a:t>
            </a:r>
            <a:endParaRPr/>
          </a:p>
        </p:txBody>
      </p:sp>
      <p:sp>
        <p:nvSpPr>
          <p:cNvPr id="308" name="Google Shape;308;p4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SSD</a:t>
            </a:r>
            <a:endParaRPr/>
          </a:p>
        </p:txBody>
      </p:sp>
      <p:sp>
        <p:nvSpPr>
          <p:cNvPr id="314" name="Google Shape;314;p47"/>
          <p:cNvSpPr txBox="1"/>
          <p:nvPr>
            <p:ph idx="1" type="body"/>
          </p:nvPr>
        </p:nvSpPr>
        <p:spPr>
          <a:xfrm>
            <a:off x="250825" y="1827213"/>
            <a:ext cx="8424863"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 HD SSD (</a:t>
            </a:r>
            <a:r>
              <a:rPr i="1" lang="pt-BR"/>
              <a:t>Solid State Disk</a:t>
            </a:r>
            <a:r>
              <a:rPr lang="pt-BR"/>
              <a:t>) é o periférico que veio para substituir os atuais discos rígidos magnéticos. Trata-se de uma tecnologia que não utiliza discos magnéticos e sim memórias </a:t>
            </a:r>
            <a:r>
              <a:rPr i="1" lang="pt-BR"/>
              <a:t>flash1 </a:t>
            </a:r>
            <a:r>
              <a:rPr lang="pt-BR"/>
              <a:t>para armazenar os dados. Podemos comparar o SSD a um grande </a:t>
            </a:r>
            <a:r>
              <a:rPr i="1" lang="pt-BR"/>
              <a:t>pen drive</a:t>
            </a:r>
            <a:r>
              <a:rPr lang="pt-BR"/>
              <a:t>, ou seja, um </a:t>
            </a:r>
            <a:r>
              <a:rPr i="1" lang="pt-BR"/>
              <a:t>pen drive </a:t>
            </a:r>
            <a:r>
              <a:rPr lang="pt-BR"/>
              <a:t>com alta capacidade de armazenamento. </a:t>
            </a:r>
            <a:endParaRPr/>
          </a:p>
          <a:p>
            <a:pPr indent="0" lvl="0" marL="0" rtl="0" algn="l">
              <a:lnSpc>
                <a:spcPct val="71000"/>
              </a:lnSpc>
              <a:spcBef>
                <a:spcPts val="600"/>
              </a:spcBef>
              <a:spcAft>
                <a:spcPts val="0"/>
              </a:spcAft>
              <a:buSzPts val="1920"/>
              <a:buFont typeface="Noto Sans Symbols"/>
              <a:buNone/>
            </a:pPr>
            <a:r>
              <a:t/>
            </a:r>
            <a:endParaRPr/>
          </a:p>
        </p:txBody>
      </p:sp>
      <p:sp>
        <p:nvSpPr>
          <p:cNvPr id="315" name="Google Shape;315;p4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316" name="Google Shape;316;p47"/>
          <p:cNvSpPr/>
          <p:nvPr/>
        </p:nvSpPr>
        <p:spPr>
          <a:xfrm>
            <a:off x="1143000" y="3816351"/>
            <a:ext cx="6300215" cy="23621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SSD</a:t>
            </a:r>
            <a:endParaRPr/>
          </a:p>
        </p:txBody>
      </p:sp>
      <p:sp>
        <p:nvSpPr>
          <p:cNvPr id="322" name="Google Shape;322;p48"/>
          <p:cNvSpPr txBox="1"/>
          <p:nvPr>
            <p:ph idx="1" type="body"/>
          </p:nvPr>
        </p:nvSpPr>
        <p:spPr>
          <a:xfrm>
            <a:off x="107950" y="1827213"/>
            <a:ext cx="85677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Para Vasconcelos (2017), as vantagens do SSD são imensas. Por não possuírem discos, são resistentes às trepidações durante o uso. A leitura e/ou gravação dos dados é feita de forma mais rápida, o que permite inicializar e desligar o computador mais rapidamente. Esse tipo de tecnologia tem a vantagem de consumir menos energia, o que consequentemente reduz a geração de calor dentro do computador. Além dessas vantagens, podemos destacar que o SSD é mais resistente mecanicamente, pois não possui partes móveis (discos e braços de leitura e gravação como nos HDs tradicionais), o que garante maior durabilidade. </a:t>
            </a:r>
            <a:endParaRPr/>
          </a:p>
        </p:txBody>
      </p:sp>
      <p:sp>
        <p:nvSpPr>
          <p:cNvPr id="323" name="Google Shape;323;p4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SSD</a:t>
            </a:r>
            <a:endParaRPr/>
          </a:p>
        </p:txBody>
      </p:sp>
      <p:pic>
        <p:nvPicPr>
          <p:cNvPr id="329" name="Google Shape;329;p49"/>
          <p:cNvPicPr preferRelativeResize="0"/>
          <p:nvPr>
            <p:ph idx="1" type="body"/>
          </p:nvPr>
        </p:nvPicPr>
        <p:blipFill rotWithShape="1">
          <a:blip r:embed="rId3">
            <a:alphaModFix/>
          </a:blip>
          <a:srcRect b="0" l="0" r="0" t="0"/>
          <a:stretch/>
        </p:blipFill>
        <p:spPr>
          <a:xfrm>
            <a:off x="1547813" y="1649413"/>
            <a:ext cx="6351587" cy="3379787"/>
          </a:xfrm>
          <a:prstGeom prst="rect">
            <a:avLst/>
          </a:prstGeom>
          <a:noFill/>
          <a:ln>
            <a:noFill/>
          </a:ln>
        </p:spPr>
      </p:pic>
      <p:sp>
        <p:nvSpPr>
          <p:cNvPr id="330" name="Google Shape;330;p4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331" name="Google Shape;331;p49"/>
          <p:cNvSpPr/>
          <p:nvPr/>
        </p:nvSpPr>
        <p:spPr>
          <a:xfrm>
            <a:off x="2987675" y="5240338"/>
            <a:ext cx="2465388"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rPr b="1" lang="pt-BR" sz="1800">
                <a:solidFill>
                  <a:srgbClr val="000000"/>
                </a:solidFill>
                <a:latin typeface="Bookman Old Style"/>
                <a:ea typeface="Bookman Old Style"/>
                <a:cs typeface="Bookman Old Style"/>
                <a:sym typeface="Bookman Old Style"/>
              </a:rPr>
              <a:t>Figura 7 – HD SSD </a:t>
            </a:r>
            <a:endParaRPr sz="1800">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SSD</a:t>
            </a:r>
            <a:endParaRPr/>
          </a:p>
        </p:txBody>
      </p:sp>
      <p:sp>
        <p:nvSpPr>
          <p:cNvPr id="337" name="Google Shape;337;p50"/>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A desvantagem do SSD está na questão do custo. Por ser uma tecnologia relativamente nova, ainda possui altos custos de fabricação. Mas é certo que brevemente os SSD’s substituirão definitivamente os HD’s tradicionais. </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pt-BR"/>
              <a:t>Os HD’s SSD utilizam atualmente a transferência de dados serial (SATA), o que permite a conexão deles em qualquer computador que possua esta porta de comunicação. </a:t>
            </a:r>
            <a:endParaRPr/>
          </a:p>
        </p:txBody>
      </p:sp>
      <p:sp>
        <p:nvSpPr>
          <p:cNvPr id="338" name="Google Shape;338;p5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Periféricos de Armazenamento</a:t>
            </a:r>
            <a:endParaRPr/>
          </a:p>
        </p:txBody>
      </p:sp>
      <p:sp>
        <p:nvSpPr>
          <p:cNvPr id="143" name="Google Shape;143;p24"/>
          <p:cNvSpPr txBox="1"/>
          <p:nvPr>
            <p:ph idx="1" type="body"/>
          </p:nvPr>
        </p:nvSpPr>
        <p:spPr>
          <a:xfrm>
            <a:off x="468313" y="1827213"/>
            <a:ext cx="8207375"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As mídias, como CDs, DVDs e </a:t>
            </a:r>
            <a:r>
              <a:rPr i="1" lang="pt-BR"/>
              <a:t>Blu-Ray</a:t>
            </a:r>
            <a:r>
              <a:rPr lang="pt-BR"/>
              <a:t>, são consideradas periféricos que somente armazenam informações, pois elas não processam nenhum tipo de informação. Já os discos rígidos (HDs), os </a:t>
            </a:r>
            <a:r>
              <a:rPr i="1" lang="pt-BR"/>
              <a:t>pen drives</a:t>
            </a:r>
            <a:r>
              <a:rPr lang="pt-BR"/>
              <a:t>, cartões de memórias e outros, são considerados periféricos de armazenamento que além de armazenar as informações, também as processam</a:t>
            </a:r>
            <a:endParaRPr/>
          </a:p>
          <a:p>
            <a:pPr indent="-213043" lvl="0" marL="334963" rtl="0" algn="l">
              <a:lnSpc>
                <a:spcPct val="71000"/>
              </a:lnSpc>
              <a:spcBef>
                <a:spcPts val="600"/>
              </a:spcBef>
              <a:spcAft>
                <a:spcPts val="0"/>
              </a:spcAft>
              <a:buSzPts val="1920"/>
              <a:buNone/>
            </a:pPr>
            <a:r>
              <a:t/>
            </a:r>
            <a:endParaRPr/>
          </a:p>
        </p:txBody>
      </p:sp>
      <p:sp>
        <p:nvSpPr>
          <p:cNvPr id="144" name="Google Shape;144;p2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EXTERNOS</a:t>
            </a:r>
            <a:endParaRPr/>
          </a:p>
        </p:txBody>
      </p:sp>
      <p:sp>
        <p:nvSpPr>
          <p:cNvPr id="344" name="Google Shape;344;p51"/>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 HDs externos, como próprio nome diz, são HD’s que são conectados ao computador de forma externa, ou seja, são os que não ficam “presos” ao computador.</a:t>
            </a:r>
            <a:endParaRPr/>
          </a:p>
          <a:p>
            <a:pPr indent="0" lvl="0" marL="0" rtl="0" algn="just">
              <a:lnSpc>
                <a:spcPct val="71000"/>
              </a:lnSpc>
              <a:spcBef>
                <a:spcPts val="600"/>
              </a:spcBef>
              <a:spcAft>
                <a:spcPts val="0"/>
              </a:spcAft>
              <a:buSzPts val="1920"/>
              <a:buFont typeface="Noto Sans Symbols"/>
              <a:buNone/>
            </a:pPr>
            <a:r>
              <a:rPr lang="pt-BR"/>
              <a:t> </a:t>
            </a:r>
            <a:endParaRPr/>
          </a:p>
          <a:p>
            <a:pPr indent="-334963" lvl="0" marL="334963" rtl="0" algn="just">
              <a:lnSpc>
                <a:spcPct val="71000"/>
              </a:lnSpc>
              <a:spcBef>
                <a:spcPts val="600"/>
              </a:spcBef>
              <a:spcAft>
                <a:spcPts val="0"/>
              </a:spcAft>
              <a:buSzPts val="1920"/>
              <a:buChar char="⚪"/>
            </a:pPr>
            <a:r>
              <a:rPr lang="pt-BR"/>
              <a:t>Existem HDs externos com várias capacidades de armazenamento, igualmente aos HDS tradicionais ou SSD. </a:t>
            </a:r>
            <a:endParaRPr/>
          </a:p>
          <a:p>
            <a:pPr indent="0" lvl="0" marL="0" rtl="0" algn="l">
              <a:lnSpc>
                <a:spcPct val="71000"/>
              </a:lnSpc>
              <a:spcBef>
                <a:spcPts val="600"/>
              </a:spcBef>
              <a:spcAft>
                <a:spcPts val="0"/>
              </a:spcAft>
              <a:buSzPts val="1920"/>
              <a:buFont typeface="Noto Sans Symbols"/>
              <a:buNone/>
            </a:pPr>
            <a:r>
              <a:t/>
            </a:r>
            <a:endParaRPr/>
          </a:p>
        </p:txBody>
      </p:sp>
      <p:sp>
        <p:nvSpPr>
          <p:cNvPr id="345" name="Google Shape;345;p5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346" name="Google Shape;346;p51"/>
          <p:cNvSpPr/>
          <p:nvPr/>
        </p:nvSpPr>
        <p:spPr>
          <a:xfrm>
            <a:off x="2870152" y="3980625"/>
            <a:ext cx="3259233" cy="23376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EXTERNOS</a:t>
            </a:r>
            <a:endParaRPr/>
          </a:p>
        </p:txBody>
      </p:sp>
      <p:sp>
        <p:nvSpPr>
          <p:cNvPr id="352" name="Google Shape;352;p52"/>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São comumente conectados ao computador através de portas USB (</a:t>
            </a:r>
            <a:r>
              <a:rPr i="1" lang="pt-BR"/>
              <a:t>Universal Serial Bus</a:t>
            </a:r>
            <a:r>
              <a:rPr lang="pt-BR"/>
              <a:t>), mas também se utilizam de outras portas de comunicação.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As vantagens dos HDs Externos, vão desde a possibilidade de transportar facilmente as informações para outros computadores ou dispositivos em geral, até para fazermos </a:t>
            </a:r>
            <a:r>
              <a:rPr i="1" lang="pt-BR"/>
              <a:t>backups</a:t>
            </a:r>
            <a:r>
              <a:rPr lang="pt-BR"/>
              <a:t>2 de dados, aliviando o HD interno do computador. Possui atualmente um preço bem acessível se comparado há alguns anos atrás. </a:t>
            </a:r>
            <a:endParaRPr/>
          </a:p>
        </p:txBody>
      </p:sp>
      <p:sp>
        <p:nvSpPr>
          <p:cNvPr id="353" name="Google Shape;353;p5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HDS EXTERNOS</a:t>
            </a:r>
            <a:endParaRPr/>
          </a:p>
        </p:txBody>
      </p:sp>
      <p:sp>
        <p:nvSpPr>
          <p:cNvPr id="359" name="Google Shape;359;p53"/>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b="1" lang="pt-BR"/>
              <a:t>HD EXTERNO </a:t>
            </a:r>
            <a:endParaRPr/>
          </a:p>
          <a:p>
            <a:pPr indent="0" lvl="0" marL="0" rtl="0" algn="l">
              <a:lnSpc>
                <a:spcPct val="71000"/>
              </a:lnSpc>
              <a:spcBef>
                <a:spcPts val="600"/>
              </a:spcBef>
              <a:spcAft>
                <a:spcPts val="0"/>
              </a:spcAft>
              <a:buSzPts val="1920"/>
              <a:buFont typeface="Noto Sans Symbols"/>
              <a:buNone/>
            </a:pPr>
            <a:r>
              <a:t/>
            </a:r>
            <a:endParaRPr/>
          </a:p>
        </p:txBody>
      </p:sp>
      <p:sp>
        <p:nvSpPr>
          <p:cNvPr id="360" name="Google Shape;360;p5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361" name="Google Shape;361;p53"/>
          <p:cNvPicPr preferRelativeResize="0"/>
          <p:nvPr/>
        </p:nvPicPr>
        <p:blipFill rotWithShape="1">
          <a:blip r:embed="rId3">
            <a:alphaModFix/>
          </a:blip>
          <a:srcRect b="0" l="0" r="0" t="0"/>
          <a:stretch/>
        </p:blipFill>
        <p:spPr>
          <a:xfrm>
            <a:off x="2051050" y="2205038"/>
            <a:ext cx="5011738" cy="33226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Mídias de Armazenamento</a:t>
            </a:r>
            <a:endParaRPr/>
          </a:p>
        </p:txBody>
      </p:sp>
      <p:sp>
        <p:nvSpPr>
          <p:cNvPr id="367" name="Google Shape;367;p54"/>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São os dispositivos de armazenamento mais utilizados para fins de multimídia, ou seja, são os dispositivos que armazenam filmes, músicas, etc. Além de armazenarem conteúdo multimídia, também armazenam programas para serem instalados no computador, através do CD-ROM ou DVD-ROM. </a:t>
            </a:r>
            <a:endParaRPr/>
          </a:p>
          <a:p>
            <a:pPr indent="0" lvl="0" marL="0" rtl="0" algn="l">
              <a:lnSpc>
                <a:spcPct val="71000"/>
              </a:lnSpc>
              <a:spcBef>
                <a:spcPts val="600"/>
              </a:spcBef>
              <a:spcAft>
                <a:spcPts val="0"/>
              </a:spcAft>
              <a:buSzPts val="1920"/>
              <a:buFont typeface="Noto Sans Symbols"/>
              <a:buNone/>
            </a:pPr>
            <a:r>
              <a:t/>
            </a:r>
            <a:endParaRPr/>
          </a:p>
        </p:txBody>
      </p:sp>
      <p:sp>
        <p:nvSpPr>
          <p:cNvPr id="368" name="Google Shape;368;p5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Mídias de Armazenamento</a:t>
            </a:r>
            <a:endParaRPr/>
          </a:p>
        </p:txBody>
      </p:sp>
      <p:sp>
        <p:nvSpPr>
          <p:cNvPr id="374" name="Google Shape;374;p55"/>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213043" lvl="0" marL="334963" rtl="0" algn="just">
              <a:lnSpc>
                <a:spcPct val="71000"/>
              </a:lnSpc>
              <a:spcBef>
                <a:spcPts val="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As mídias mais comuns atualmente são as de CD, DVD e </a:t>
            </a:r>
            <a:r>
              <a:rPr i="1" lang="pt-BR"/>
              <a:t>Blu-Ray</a:t>
            </a:r>
            <a:r>
              <a:rPr lang="pt-BR"/>
              <a:t>. Essas mídias podem ser divididas em basicamente 2 tipos: </a:t>
            </a:r>
            <a:r>
              <a:rPr b="1" lang="pt-BR"/>
              <a:t>graváveis e regraváveis</a:t>
            </a:r>
            <a:r>
              <a:rPr lang="pt-BR"/>
              <a:t>.</a:t>
            </a:r>
            <a:endParaRPr/>
          </a:p>
          <a:p>
            <a:pPr indent="-334963" lvl="0" marL="334963" rtl="0" algn="just">
              <a:lnSpc>
                <a:spcPct val="71000"/>
              </a:lnSpc>
              <a:spcBef>
                <a:spcPts val="600"/>
              </a:spcBef>
              <a:spcAft>
                <a:spcPts val="0"/>
              </a:spcAft>
              <a:buSzPts val="1920"/>
              <a:buChar char="⚪"/>
            </a:pPr>
            <a:r>
              <a:rPr lang="pt-BR"/>
              <a:t> As </a:t>
            </a:r>
            <a:r>
              <a:rPr b="1" lang="pt-BR"/>
              <a:t>mídias graváveis </a:t>
            </a:r>
            <a:r>
              <a:rPr lang="pt-BR"/>
              <a:t>são aquelas que só podem ser gravadas uma única vez, enquanto as </a:t>
            </a:r>
            <a:r>
              <a:rPr b="1" lang="pt-BR"/>
              <a:t>regraváveis </a:t>
            </a:r>
            <a:r>
              <a:rPr lang="pt-BR"/>
              <a:t>podem ser apagadas e regravadas inúmeras vezes. As mídias de CDs utilizam um raio </a:t>
            </a:r>
            <a:r>
              <a:rPr i="1" lang="pt-BR"/>
              <a:t>laser </a:t>
            </a:r>
            <a:r>
              <a:rPr lang="pt-BR"/>
              <a:t>para a gravação dos dados na sua superfície, não visível. </a:t>
            </a:r>
            <a:endParaRPr/>
          </a:p>
          <a:p>
            <a:pPr indent="-213043" lvl="0" marL="334963" rtl="0" algn="l">
              <a:lnSpc>
                <a:spcPct val="71000"/>
              </a:lnSpc>
              <a:spcBef>
                <a:spcPts val="600"/>
              </a:spcBef>
              <a:spcAft>
                <a:spcPts val="0"/>
              </a:spcAft>
              <a:buSzPts val="1920"/>
              <a:buNone/>
            </a:pPr>
            <a:r>
              <a:t/>
            </a:r>
            <a:endParaRPr/>
          </a:p>
        </p:txBody>
      </p:sp>
      <p:sp>
        <p:nvSpPr>
          <p:cNvPr id="375" name="Google Shape;375;p5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Mídias de Armazenamento</a:t>
            </a:r>
            <a:endParaRPr/>
          </a:p>
        </p:txBody>
      </p:sp>
      <p:sp>
        <p:nvSpPr>
          <p:cNvPr id="381" name="Google Shape;381;p56"/>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Já as mídias de DVDs utilizam um raio </a:t>
            </a:r>
            <a:r>
              <a:rPr i="1" lang="pt-BR"/>
              <a:t>laser </a:t>
            </a:r>
            <a:r>
              <a:rPr lang="pt-BR"/>
              <a:t>vermelho, visível ao olho, mais estreitas que as dos CDs, o que possibilita o armazenamento de uma maior quantidade de dados. Já os discos de </a:t>
            </a:r>
            <a:r>
              <a:rPr i="1" lang="pt-BR"/>
              <a:t>Blu-Ray</a:t>
            </a:r>
            <a:r>
              <a:rPr lang="pt-BR"/>
              <a:t>, utilizam um raio </a:t>
            </a:r>
            <a:r>
              <a:rPr i="1" lang="pt-BR"/>
              <a:t>laser </a:t>
            </a:r>
            <a:r>
              <a:rPr lang="pt-BR"/>
              <a:t>azul ainda mais fino que o do DVD, possibilitando também uma maior quantidade de dados armazenados. </a:t>
            </a:r>
            <a:endParaRPr/>
          </a:p>
        </p:txBody>
      </p:sp>
      <p:sp>
        <p:nvSpPr>
          <p:cNvPr id="382" name="Google Shape;382;p5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Pen drive</a:t>
            </a:r>
            <a:endParaRPr/>
          </a:p>
        </p:txBody>
      </p:sp>
      <p:sp>
        <p:nvSpPr>
          <p:cNvPr id="388" name="Google Shape;388;p57"/>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Pen-drive é um periférico de armazenamento, ou seja, é uma memória.</a:t>
            </a:r>
            <a:endParaRPr/>
          </a:p>
          <a:p>
            <a:pPr indent="-334963" lvl="0" marL="334963" rtl="0" algn="just">
              <a:lnSpc>
                <a:spcPct val="71000"/>
              </a:lnSpc>
              <a:spcBef>
                <a:spcPts val="600"/>
              </a:spcBef>
              <a:spcAft>
                <a:spcPts val="0"/>
              </a:spcAft>
              <a:buSzPts val="1920"/>
              <a:buChar char="⚪"/>
            </a:pPr>
            <a:r>
              <a:rPr lang="pt-BR"/>
              <a:t>O pen drive é um dispositivo portátil de armazenamento com memória flash, acessível através da porta USB.</a:t>
            </a:r>
            <a:endParaRPr/>
          </a:p>
        </p:txBody>
      </p:sp>
      <p:sp>
        <p:nvSpPr>
          <p:cNvPr id="389" name="Google Shape;389;p5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390" name="Google Shape;390;p57"/>
          <p:cNvPicPr preferRelativeResize="0"/>
          <p:nvPr/>
        </p:nvPicPr>
        <p:blipFill rotWithShape="1">
          <a:blip r:embed="rId3">
            <a:alphaModFix/>
          </a:blip>
          <a:srcRect b="0" l="0" r="0" t="0"/>
          <a:stretch/>
        </p:blipFill>
        <p:spPr>
          <a:xfrm>
            <a:off x="3203575" y="3429000"/>
            <a:ext cx="2714625" cy="2714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Pen drive</a:t>
            </a:r>
            <a:endParaRPr/>
          </a:p>
        </p:txBody>
      </p:sp>
      <p:sp>
        <p:nvSpPr>
          <p:cNvPr id="396" name="Google Shape;396;p5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Ficheiro:Usbkey internals.jpg" id="397" name="Google Shape;397;p58"/>
          <p:cNvPicPr preferRelativeResize="0"/>
          <p:nvPr>
            <p:ph idx="1" type="body"/>
          </p:nvPr>
        </p:nvPicPr>
        <p:blipFill rotWithShape="1">
          <a:blip r:embed="rId3">
            <a:alphaModFix/>
          </a:blip>
          <a:srcRect b="0" l="0" r="0" t="0"/>
          <a:stretch/>
        </p:blipFill>
        <p:spPr>
          <a:xfrm>
            <a:off x="684213" y="1844675"/>
            <a:ext cx="4540250" cy="4351338"/>
          </a:xfrm>
          <a:prstGeom prst="rect">
            <a:avLst/>
          </a:prstGeom>
          <a:noFill/>
          <a:ln>
            <a:noFill/>
          </a:ln>
        </p:spPr>
      </p:pic>
      <p:sp>
        <p:nvSpPr>
          <p:cNvPr id="398" name="Google Shape;398;p58"/>
          <p:cNvSpPr/>
          <p:nvPr/>
        </p:nvSpPr>
        <p:spPr>
          <a:xfrm>
            <a:off x="5508625" y="1927225"/>
            <a:ext cx="3635375" cy="31702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1 – Conector USB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2 – Dispositivo de controle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3 – Pontos de teste,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4 –Chip de memória flash,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5 – Oscilador de cristal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6 –LED,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7 – Chave de proteção contra gravação, </a:t>
            </a:r>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000000"/>
                </a:solidFill>
                <a:latin typeface="Times New Roman"/>
                <a:ea typeface="Times New Roman"/>
                <a:cs typeface="Times New Roman"/>
                <a:sym typeface="Times New Roman"/>
              </a:rPr>
              <a:t>8- Espaço adicional para um chip de memória flash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5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5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5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500"/>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500"/>
                                        <p:tgtEl>
                                          <p:spTgt spid="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500"/>
                                        <p:tgtEl>
                                          <p:spTgt spid="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500"/>
                                        <p:tgtEl>
                                          <p:spTgt spid="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500"/>
                                        <p:tgtEl>
                                          <p:spTgt spid="39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80999" y="153711"/>
            <a:ext cx="7543800" cy="1243289"/>
          </a:xfrm>
          <a:prstGeom prst="rect">
            <a:avLst/>
          </a:prstGeom>
          <a:noFill/>
          <a:ln>
            <a:noFill/>
          </a:ln>
        </p:spPr>
        <p:txBody>
          <a:bodyPr anchorCtr="0" anchor="b" bIns="0" lIns="0" spcFirstLastPara="1" rIns="0" wrap="square" tIns="12050">
            <a:noAutofit/>
          </a:bodyPr>
          <a:lstStyle/>
          <a:p>
            <a:pPr indent="0" lvl="0" marL="12700" rtl="0" algn="r">
              <a:lnSpc>
                <a:spcPct val="100000"/>
              </a:lnSpc>
              <a:spcBef>
                <a:spcPts val="0"/>
              </a:spcBef>
              <a:spcAft>
                <a:spcPts val="0"/>
              </a:spcAft>
              <a:buNone/>
            </a:pPr>
            <a:r>
              <a:rPr lang="pt-BR" sz="4000"/>
              <a:t>CAPACIDADES DE ARMAZENAMENTO</a:t>
            </a:r>
            <a:endParaRPr sz="4000"/>
          </a:p>
        </p:txBody>
      </p:sp>
      <p:sp>
        <p:nvSpPr>
          <p:cNvPr id="404" name="Google Shape;404;p59"/>
          <p:cNvSpPr/>
          <p:nvPr/>
        </p:nvSpPr>
        <p:spPr>
          <a:xfrm>
            <a:off x="6557771" y="3600450"/>
            <a:ext cx="2406650" cy="1234440"/>
          </a:xfrm>
          <a:custGeom>
            <a:rect b="b" l="l" r="r" t="t"/>
            <a:pathLst>
              <a:path extrusionOk="0" h="1234439" w="2406650">
                <a:moveTo>
                  <a:pt x="0" y="411480"/>
                </a:moveTo>
                <a:lnTo>
                  <a:pt x="1202435" y="0"/>
                </a:lnTo>
              </a:path>
              <a:path extrusionOk="0" h="1234439" w="2406650">
                <a:moveTo>
                  <a:pt x="1202435" y="411480"/>
                </a:moveTo>
                <a:lnTo>
                  <a:pt x="2406396" y="0"/>
                </a:lnTo>
              </a:path>
              <a:path extrusionOk="0" h="1234439" w="2406650">
                <a:moveTo>
                  <a:pt x="1202435" y="822960"/>
                </a:moveTo>
                <a:lnTo>
                  <a:pt x="2406396" y="411480"/>
                </a:lnTo>
              </a:path>
              <a:path extrusionOk="0" h="1234439" w="2406650">
                <a:moveTo>
                  <a:pt x="1202435" y="1234439"/>
                </a:moveTo>
                <a:lnTo>
                  <a:pt x="2406396" y="8229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405" name="Google Shape;405;p59"/>
          <p:cNvGraphicFramePr/>
          <p:nvPr/>
        </p:nvGraphicFramePr>
        <p:xfrm>
          <a:off x="533196" y="1536700"/>
          <a:ext cx="3000000" cy="3000000"/>
        </p:xfrm>
        <a:graphic>
          <a:graphicData uri="http://schemas.openxmlformats.org/drawingml/2006/table">
            <a:tbl>
              <a:tblPr bandRow="1" firstRow="1">
                <a:noFill/>
                <a:tableStyleId>{BD4CAA68-2DB2-4076-A7F4-2B74C0C61A17}</a:tableStyleId>
              </a:tblPr>
              <a:tblGrid>
                <a:gridCol w="1511925"/>
                <a:gridCol w="1151900"/>
                <a:gridCol w="1080125"/>
                <a:gridCol w="1151900"/>
                <a:gridCol w="1120775"/>
                <a:gridCol w="1203325"/>
                <a:gridCol w="1203325"/>
              </a:tblGrid>
              <a:tr h="411475">
                <a:tc>
                  <a:txBody>
                    <a:bodyPr/>
                    <a:lstStyle/>
                    <a:p>
                      <a:pPr indent="0" lvl="0" marL="635" marR="0" rtl="0" algn="ctr">
                        <a:lnSpc>
                          <a:spcPct val="100000"/>
                        </a:lnSpc>
                        <a:spcBef>
                          <a:spcPts val="0"/>
                        </a:spcBef>
                        <a:spcAft>
                          <a:spcPts val="0"/>
                        </a:spcAft>
                        <a:buNone/>
                      </a:pPr>
                      <a:r>
                        <a:rPr b="1" lang="pt-BR" sz="1800" u="none" cap="none" strike="noStrike">
                          <a:latin typeface="Arial"/>
                          <a:ea typeface="Arial"/>
                          <a:cs typeface="Arial"/>
                          <a:sym typeface="Arial"/>
                        </a:rPr>
                        <a:t>Dispositivo</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gridSpan="6">
                  <a:txBody>
                    <a:bodyPr/>
                    <a:lstStyle/>
                    <a:p>
                      <a:pPr indent="0" lvl="0" marL="450215" marR="0" rtl="0" algn="ctr">
                        <a:lnSpc>
                          <a:spcPct val="100000"/>
                        </a:lnSpc>
                        <a:spcBef>
                          <a:spcPts val="0"/>
                        </a:spcBef>
                        <a:spcAft>
                          <a:spcPts val="0"/>
                        </a:spcAft>
                        <a:buNone/>
                      </a:pPr>
                      <a:r>
                        <a:rPr b="1" lang="pt-BR" sz="1800" u="none" cap="none" strike="noStrike">
                          <a:latin typeface="Arial"/>
                          <a:ea typeface="Arial"/>
                          <a:cs typeface="Arial"/>
                          <a:sym typeface="Arial"/>
                        </a:rPr>
                        <a:t>Capacidades</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hMerge="1"/>
                <a:tc hMerge="1"/>
                <a:tc hMerge="1"/>
                <a:tc hMerge="1"/>
                <a:tc hMerge="1"/>
              </a:tr>
              <a:tr h="411475">
                <a:tc>
                  <a:txBody>
                    <a:bodyPr/>
                    <a:lstStyle/>
                    <a:p>
                      <a:pPr indent="0" lvl="0" marL="0" marR="0" rtl="0" algn="ctr">
                        <a:lnSpc>
                          <a:spcPct val="100000"/>
                        </a:lnSpc>
                        <a:spcBef>
                          <a:spcPts val="0"/>
                        </a:spcBef>
                        <a:spcAft>
                          <a:spcPts val="0"/>
                        </a:spcAft>
                        <a:buNone/>
                      </a:pPr>
                      <a:r>
                        <a:rPr b="1" lang="pt-BR" sz="1800" u="none" cap="none" strike="noStrike">
                          <a:latin typeface="Arial"/>
                          <a:ea typeface="Arial"/>
                          <a:cs typeface="Arial"/>
                          <a:sym typeface="Arial"/>
                        </a:rPr>
                        <a:t>HD</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80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100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250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500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1 TB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850" marR="0" rtl="0" algn="l">
                        <a:lnSpc>
                          <a:spcPct val="100000"/>
                        </a:lnSpc>
                        <a:spcBef>
                          <a:spcPts val="0"/>
                        </a:spcBef>
                        <a:spcAft>
                          <a:spcPts val="0"/>
                        </a:spcAft>
                        <a:buNone/>
                      </a:pPr>
                      <a:r>
                        <a:rPr lang="pt-BR" sz="1800" u="none" cap="none" strike="noStrike">
                          <a:latin typeface="Arial"/>
                          <a:ea typeface="Arial"/>
                          <a:cs typeface="Arial"/>
                          <a:sym typeface="Arial"/>
                        </a:rPr>
                        <a:t>1,5 TB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r>
              <a:tr h="411475">
                <a:tc>
                  <a:txBody>
                    <a:bodyPr/>
                    <a:lstStyle/>
                    <a:p>
                      <a:pPr indent="0" lvl="0" marL="0" marR="0" rtl="0" algn="ctr">
                        <a:lnSpc>
                          <a:spcPct val="100000"/>
                        </a:lnSpc>
                        <a:spcBef>
                          <a:spcPts val="0"/>
                        </a:spcBef>
                        <a:spcAft>
                          <a:spcPts val="0"/>
                        </a:spcAft>
                        <a:buNone/>
                      </a:pPr>
                      <a:r>
                        <a:rPr b="1" lang="pt-BR" sz="1800" u="none" cap="none" strike="noStrike">
                          <a:latin typeface="Arial"/>
                          <a:ea typeface="Arial"/>
                          <a:cs typeface="Arial"/>
                          <a:sym typeface="Arial"/>
                        </a:rPr>
                        <a:t>Pen drive</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512 MB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1 GB</a:t>
                      </a:r>
                      <a:endParaRPr sz="1800" u="none" cap="none" strike="noStrike">
                        <a:latin typeface="Arial"/>
                        <a:ea typeface="Arial"/>
                        <a:cs typeface="Arial"/>
                        <a:sym typeface="Arial"/>
                      </a:endParaRPr>
                    </a:p>
                  </a:txBody>
                  <a:tcPr marT="1047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2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4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8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850" marR="0" rtl="0" algn="l">
                        <a:lnSpc>
                          <a:spcPct val="100000"/>
                        </a:lnSpc>
                        <a:spcBef>
                          <a:spcPts val="0"/>
                        </a:spcBef>
                        <a:spcAft>
                          <a:spcPts val="0"/>
                        </a:spcAft>
                        <a:buNone/>
                      </a:pPr>
                      <a:r>
                        <a:rPr lang="pt-BR" sz="1800" u="none" cap="none" strike="noStrike">
                          <a:latin typeface="Arial"/>
                          <a:ea typeface="Arial"/>
                          <a:cs typeface="Arial"/>
                          <a:sym typeface="Arial"/>
                        </a:rPr>
                        <a:t>16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r>
              <a:tr h="822950">
                <a:tc>
                  <a:txBody>
                    <a:bodyPr/>
                    <a:lstStyle/>
                    <a:p>
                      <a:pPr indent="0" lvl="0" marL="182880" marR="0" rtl="0" algn="l">
                        <a:lnSpc>
                          <a:spcPct val="100000"/>
                        </a:lnSpc>
                        <a:spcBef>
                          <a:spcPts val="0"/>
                        </a:spcBef>
                        <a:spcAft>
                          <a:spcPts val="0"/>
                        </a:spcAft>
                        <a:buNone/>
                      </a:pPr>
                      <a:r>
                        <a:rPr b="1" lang="pt-BR" sz="1800" u="none" cap="none" strike="noStrike">
                          <a:latin typeface="Arial"/>
                          <a:ea typeface="Arial"/>
                          <a:cs typeface="Arial"/>
                          <a:sym typeface="Arial"/>
                        </a:rPr>
                        <a:t>Cartão de</a:t>
                      </a:r>
                      <a:endParaRPr sz="1800" u="none" cap="none" strike="noStrike">
                        <a:latin typeface="Arial"/>
                        <a:ea typeface="Arial"/>
                        <a:cs typeface="Arial"/>
                        <a:sym typeface="Arial"/>
                      </a:endParaRPr>
                    </a:p>
                    <a:p>
                      <a:pPr indent="0" lvl="0" marL="237490" marR="0" rtl="0" algn="l">
                        <a:lnSpc>
                          <a:spcPct val="100000"/>
                        </a:lnSpc>
                        <a:spcBef>
                          <a:spcPts val="1080"/>
                        </a:spcBef>
                        <a:spcAft>
                          <a:spcPts val="0"/>
                        </a:spcAft>
                        <a:buNone/>
                      </a:pPr>
                      <a:r>
                        <a:rPr b="1" lang="pt-BR" sz="1800" u="none" cap="none" strike="noStrike">
                          <a:latin typeface="Arial"/>
                          <a:ea typeface="Arial"/>
                          <a:cs typeface="Arial"/>
                          <a:sym typeface="Arial"/>
                        </a:rPr>
                        <a:t>Memória</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68580" marR="0" rtl="0" algn="l">
                        <a:lnSpc>
                          <a:spcPct val="100000"/>
                        </a:lnSpc>
                        <a:spcBef>
                          <a:spcPts val="5"/>
                        </a:spcBef>
                        <a:spcAft>
                          <a:spcPts val="0"/>
                        </a:spcAft>
                        <a:buNone/>
                      </a:pPr>
                      <a:r>
                        <a:rPr lang="pt-BR" sz="1800" u="none" cap="none" strike="noStrike">
                          <a:latin typeface="Arial"/>
                          <a:ea typeface="Arial"/>
                          <a:cs typeface="Arial"/>
                          <a:sym typeface="Arial"/>
                        </a:rPr>
                        <a:t>512 MB</a:t>
                      </a:r>
                      <a:endParaRPr sz="1800" u="none" cap="none" strike="noStrike">
                        <a:latin typeface="Arial"/>
                        <a:ea typeface="Arial"/>
                        <a:cs typeface="Arial"/>
                        <a:sym typeface="Arial"/>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p>
                      <a:pPr indent="0" lvl="0" marL="68580" marR="0" rtl="0" algn="l">
                        <a:lnSpc>
                          <a:spcPct val="100000"/>
                        </a:lnSpc>
                        <a:spcBef>
                          <a:spcPts val="5"/>
                        </a:spcBef>
                        <a:spcAft>
                          <a:spcPts val="0"/>
                        </a:spcAft>
                        <a:buNone/>
                      </a:pPr>
                      <a:r>
                        <a:rPr lang="pt-BR" sz="1800" u="none" cap="none" strike="noStrike">
                          <a:latin typeface="Arial"/>
                          <a:ea typeface="Arial"/>
                          <a:cs typeface="Arial"/>
                          <a:sym typeface="Arial"/>
                        </a:rPr>
                        <a:t>1 GB</a:t>
                      </a:r>
                      <a:endParaRPr sz="1800" u="none" cap="none" strike="noStrike">
                        <a:latin typeface="Arial"/>
                        <a:ea typeface="Arial"/>
                        <a:cs typeface="Arial"/>
                        <a:sym typeface="Arial"/>
                      </a:endParaRPr>
                    </a:p>
                  </a:txBody>
                  <a:tcPr marT="3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68580" marR="0" rtl="0" algn="l">
                        <a:lnSpc>
                          <a:spcPct val="100000"/>
                        </a:lnSpc>
                        <a:spcBef>
                          <a:spcPts val="5"/>
                        </a:spcBef>
                        <a:spcAft>
                          <a:spcPts val="0"/>
                        </a:spcAft>
                        <a:buNone/>
                      </a:pPr>
                      <a:r>
                        <a:rPr lang="pt-BR" sz="1800" u="none" cap="none" strike="noStrike">
                          <a:latin typeface="Arial"/>
                          <a:ea typeface="Arial"/>
                          <a:cs typeface="Arial"/>
                          <a:sym typeface="Arial"/>
                        </a:rPr>
                        <a:t>2 GB</a:t>
                      </a:r>
                      <a:endParaRPr sz="1800" u="none" cap="none" strike="noStrike">
                        <a:latin typeface="Arial"/>
                        <a:ea typeface="Arial"/>
                        <a:cs typeface="Arial"/>
                        <a:sym typeface="Arial"/>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69215" marR="0" rtl="0" algn="l">
                        <a:lnSpc>
                          <a:spcPct val="100000"/>
                        </a:lnSpc>
                        <a:spcBef>
                          <a:spcPts val="5"/>
                        </a:spcBef>
                        <a:spcAft>
                          <a:spcPts val="0"/>
                        </a:spcAft>
                        <a:buNone/>
                      </a:pPr>
                      <a:r>
                        <a:rPr lang="pt-BR" sz="1800" u="none" cap="none" strike="noStrike">
                          <a:latin typeface="Arial"/>
                          <a:ea typeface="Arial"/>
                          <a:cs typeface="Arial"/>
                          <a:sym typeface="Arial"/>
                        </a:rPr>
                        <a:t>4 GB</a:t>
                      </a:r>
                      <a:endParaRPr sz="1800" u="none" cap="none" strike="noStrike">
                        <a:latin typeface="Arial"/>
                        <a:ea typeface="Arial"/>
                        <a:cs typeface="Arial"/>
                        <a:sym typeface="Arial"/>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69215" marR="0" rtl="0" algn="l">
                        <a:lnSpc>
                          <a:spcPct val="100000"/>
                        </a:lnSpc>
                        <a:spcBef>
                          <a:spcPts val="5"/>
                        </a:spcBef>
                        <a:spcAft>
                          <a:spcPts val="0"/>
                        </a:spcAft>
                        <a:buNone/>
                      </a:pPr>
                      <a:r>
                        <a:rPr lang="pt-BR" sz="1800" u="none" cap="none" strike="noStrike">
                          <a:latin typeface="Arial"/>
                          <a:ea typeface="Arial"/>
                          <a:cs typeface="Arial"/>
                          <a:sym typeface="Arial"/>
                        </a:rPr>
                        <a:t>8 GB</a:t>
                      </a:r>
                      <a:endParaRPr sz="1800" u="none" cap="none" strike="noStrike">
                        <a:latin typeface="Arial"/>
                        <a:ea typeface="Arial"/>
                        <a:cs typeface="Arial"/>
                        <a:sym typeface="Arial"/>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1950" u="none" cap="none" strike="noStrike">
                        <a:latin typeface="Times New Roman"/>
                        <a:ea typeface="Times New Roman"/>
                        <a:cs typeface="Times New Roman"/>
                        <a:sym typeface="Times New Roman"/>
                      </a:endParaRPr>
                    </a:p>
                    <a:p>
                      <a:pPr indent="0" lvl="0" marL="69850" marR="0" rtl="0" algn="l">
                        <a:lnSpc>
                          <a:spcPct val="100000"/>
                        </a:lnSpc>
                        <a:spcBef>
                          <a:spcPts val="5"/>
                        </a:spcBef>
                        <a:spcAft>
                          <a:spcPts val="0"/>
                        </a:spcAft>
                        <a:buNone/>
                      </a:pPr>
                      <a:r>
                        <a:rPr lang="pt-BR" sz="1800" u="none" cap="none" strike="noStrike">
                          <a:latin typeface="Arial"/>
                          <a:ea typeface="Arial"/>
                          <a:cs typeface="Arial"/>
                          <a:sym typeface="Arial"/>
                        </a:rPr>
                        <a:t>16 GB</a:t>
                      </a:r>
                      <a:endParaRPr sz="1800" u="none" cap="none" strike="noStrike">
                        <a:latin typeface="Arial"/>
                        <a:ea typeface="Arial"/>
                        <a:cs typeface="Arial"/>
                        <a:sym typeface="Arial"/>
                      </a:endParaRPr>
                    </a:p>
                  </a:txBody>
                  <a:tcPr marT="19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r>
              <a:tr h="411475">
                <a:tc>
                  <a:txBody>
                    <a:bodyPr/>
                    <a:lstStyle/>
                    <a:p>
                      <a:pPr indent="0" lvl="0" marL="0" marR="0" rtl="0" algn="ctr">
                        <a:lnSpc>
                          <a:spcPct val="100000"/>
                        </a:lnSpc>
                        <a:spcBef>
                          <a:spcPts val="0"/>
                        </a:spcBef>
                        <a:spcAft>
                          <a:spcPts val="0"/>
                        </a:spcAft>
                        <a:buNone/>
                      </a:pPr>
                      <a:r>
                        <a:rPr b="1" lang="pt-BR" sz="1800" u="none" cap="none" strike="noStrike">
                          <a:latin typeface="Arial"/>
                          <a:ea typeface="Arial"/>
                          <a:cs typeface="Arial"/>
                          <a:sym typeface="Arial"/>
                        </a:rPr>
                        <a:t>Blu-Ray</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25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50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100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200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475">
                <a:tc>
                  <a:txBody>
                    <a:bodyPr/>
                    <a:lstStyle/>
                    <a:p>
                      <a:pPr indent="0" lvl="0" marL="0" marR="0" rtl="0" algn="ctr">
                        <a:lnSpc>
                          <a:spcPct val="100000"/>
                        </a:lnSpc>
                        <a:spcBef>
                          <a:spcPts val="0"/>
                        </a:spcBef>
                        <a:spcAft>
                          <a:spcPts val="0"/>
                        </a:spcAft>
                        <a:buNone/>
                      </a:pPr>
                      <a:r>
                        <a:rPr b="1" lang="pt-BR" sz="1800" u="none" cap="none" strike="noStrike">
                          <a:latin typeface="Arial"/>
                          <a:ea typeface="Arial"/>
                          <a:cs typeface="Arial"/>
                          <a:sym typeface="Arial"/>
                        </a:rPr>
                        <a:t>DVD</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1,4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2,8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4,7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8,5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9,4 GB</a:t>
                      </a:r>
                      <a:endParaRPr sz="1800" u="none" cap="none" strike="noStrike">
                        <a:latin typeface="Arial"/>
                        <a:ea typeface="Arial"/>
                        <a:cs typeface="Arial"/>
                        <a:sym typeface="Arial"/>
                      </a:endParaRPr>
                    </a:p>
                  </a:txBody>
                  <a:tcPr marT="812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475">
                <a:tc>
                  <a:txBody>
                    <a:bodyPr/>
                    <a:lstStyle/>
                    <a:p>
                      <a:pPr indent="0" lvl="0" marL="0" marR="0" rtl="0" algn="ctr">
                        <a:lnSpc>
                          <a:spcPct val="100000"/>
                        </a:lnSpc>
                        <a:spcBef>
                          <a:spcPts val="0"/>
                        </a:spcBef>
                        <a:spcAft>
                          <a:spcPts val="0"/>
                        </a:spcAft>
                        <a:buNone/>
                      </a:pPr>
                      <a:r>
                        <a:rPr b="1" lang="pt-BR" sz="1800" u="none" cap="none" strike="noStrike">
                          <a:latin typeface="Arial"/>
                          <a:ea typeface="Arial"/>
                          <a:cs typeface="Arial"/>
                          <a:sym typeface="Arial"/>
                        </a:rPr>
                        <a:t>CD</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550 MB</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8580" marR="0" rtl="0" algn="l">
                        <a:lnSpc>
                          <a:spcPct val="100000"/>
                        </a:lnSpc>
                        <a:spcBef>
                          <a:spcPts val="0"/>
                        </a:spcBef>
                        <a:spcAft>
                          <a:spcPts val="0"/>
                        </a:spcAft>
                        <a:buNone/>
                      </a:pPr>
                      <a:r>
                        <a:rPr lang="pt-BR" sz="1800" u="none" cap="none" strike="noStrike">
                          <a:latin typeface="Arial"/>
                          <a:ea typeface="Arial"/>
                          <a:cs typeface="Arial"/>
                          <a:sym typeface="Arial"/>
                        </a:rPr>
                        <a:t>650 MB</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142240" marR="0" rtl="0" algn="l">
                        <a:lnSpc>
                          <a:spcPct val="100000"/>
                        </a:lnSpc>
                        <a:spcBef>
                          <a:spcPts val="0"/>
                        </a:spcBef>
                        <a:spcAft>
                          <a:spcPts val="0"/>
                        </a:spcAft>
                        <a:buNone/>
                      </a:pPr>
                      <a:r>
                        <a:rPr lang="pt-BR" sz="1800" u="none" cap="none" strike="noStrike">
                          <a:latin typeface="Arial"/>
                          <a:ea typeface="Arial"/>
                          <a:cs typeface="Arial"/>
                          <a:sym typeface="Arial"/>
                        </a:rPr>
                        <a:t>700 MB</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800 MB</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69215" marR="0" rtl="0" algn="l">
                        <a:lnSpc>
                          <a:spcPct val="100000"/>
                        </a:lnSpc>
                        <a:spcBef>
                          <a:spcPts val="0"/>
                        </a:spcBef>
                        <a:spcAft>
                          <a:spcPts val="0"/>
                        </a:spcAft>
                        <a:buNone/>
                      </a:pPr>
                      <a:r>
                        <a:rPr lang="pt-BR" sz="1800" u="none" cap="none" strike="noStrike">
                          <a:latin typeface="Arial"/>
                          <a:ea typeface="Arial"/>
                          <a:cs typeface="Arial"/>
                          <a:sym typeface="Arial"/>
                        </a:rPr>
                        <a:t>900MB</a:t>
                      </a:r>
                      <a:endParaRPr sz="1800" u="none" cap="none" strike="noStrike">
                        <a:latin typeface="Arial"/>
                        <a:ea typeface="Arial"/>
                        <a:cs typeface="Arial"/>
                        <a:sym typeface="Arial"/>
                      </a:endParaRPr>
                    </a:p>
                  </a:txBody>
                  <a:tcPr marT="819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942352" y="441769"/>
            <a:ext cx="7506970" cy="696595"/>
          </a:xfrm>
          <a:prstGeom prst="rect">
            <a:avLst/>
          </a:prstGeom>
          <a:noFill/>
          <a:ln>
            <a:noFill/>
          </a:ln>
        </p:spPr>
        <p:txBody>
          <a:bodyPr anchorCtr="0" anchor="b" bIns="0" lIns="0" spcFirstLastPara="1" rIns="0" wrap="square" tIns="13325">
            <a:noAutofit/>
          </a:bodyPr>
          <a:lstStyle/>
          <a:p>
            <a:pPr indent="0" lvl="0" marL="12700" rtl="0" algn="r">
              <a:lnSpc>
                <a:spcPct val="100000"/>
              </a:lnSpc>
              <a:spcBef>
                <a:spcPts val="0"/>
              </a:spcBef>
              <a:spcAft>
                <a:spcPts val="0"/>
              </a:spcAft>
              <a:buNone/>
            </a:pPr>
            <a:r>
              <a:rPr lang="pt-BR"/>
              <a:t>ARMAZENAMENTO EM NUVENS</a:t>
            </a:r>
            <a:endParaRPr/>
          </a:p>
        </p:txBody>
      </p:sp>
      <p:sp>
        <p:nvSpPr>
          <p:cNvPr id="411" name="Google Shape;411;p60"/>
          <p:cNvSpPr txBox="1"/>
          <p:nvPr/>
        </p:nvSpPr>
        <p:spPr>
          <a:xfrm>
            <a:off x="771855" y="1649679"/>
            <a:ext cx="7847965" cy="100203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pt-BR" sz="3200">
                <a:solidFill>
                  <a:schemeClr val="dk2"/>
                </a:solidFill>
                <a:latin typeface="Arial"/>
                <a:ea typeface="Arial"/>
                <a:cs typeface="Arial"/>
                <a:sym typeface="Arial"/>
              </a:rPr>
              <a:t>O	armazenamento	em	nuvem	é	uma  tecnologia	que	permite	guardar	dados	na</a:t>
            </a:r>
            <a:endParaRPr sz="3200">
              <a:solidFill>
                <a:schemeClr val="dk2"/>
              </a:solidFill>
              <a:latin typeface="Arial"/>
              <a:ea typeface="Arial"/>
              <a:cs typeface="Arial"/>
              <a:sym typeface="Arial"/>
            </a:endParaRPr>
          </a:p>
        </p:txBody>
      </p:sp>
      <p:sp>
        <p:nvSpPr>
          <p:cNvPr id="412" name="Google Shape;412;p60"/>
          <p:cNvSpPr txBox="1"/>
          <p:nvPr/>
        </p:nvSpPr>
        <p:spPr>
          <a:xfrm>
            <a:off x="771855" y="2625598"/>
            <a:ext cx="6444615" cy="100203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pt-BR" sz="3200">
                <a:solidFill>
                  <a:schemeClr val="dk2"/>
                </a:solidFill>
                <a:latin typeface="Arial"/>
                <a:ea typeface="Arial"/>
                <a:cs typeface="Arial"/>
                <a:sym typeface="Arial"/>
              </a:rPr>
              <a:t>internet	através	de	um	servidor  sempre		disponível.		Nele</a:t>
            </a:r>
            <a:r>
              <a:rPr lang="pt-BR" sz="3200">
                <a:solidFill>
                  <a:srgbClr val="404040"/>
                </a:solidFill>
                <a:latin typeface="Arial"/>
                <a:ea typeface="Arial"/>
                <a:cs typeface="Arial"/>
                <a:sym typeface="Arial"/>
              </a:rPr>
              <a:t>, o</a:t>
            </a:r>
            <a:endParaRPr sz="3200">
              <a:solidFill>
                <a:schemeClr val="dk1"/>
              </a:solidFill>
              <a:latin typeface="Arial"/>
              <a:ea typeface="Arial"/>
              <a:cs typeface="Arial"/>
              <a:sym typeface="Arial"/>
            </a:endParaRPr>
          </a:p>
        </p:txBody>
      </p:sp>
      <p:sp>
        <p:nvSpPr>
          <p:cNvPr id="413" name="Google Shape;413;p60"/>
          <p:cNvSpPr txBox="1"/>
          <p:nvPr/>
        </p:nvSpPr>
        <p:spPr>
          <a:xfrm>
            <a:off x="7260717" y="2625598"/>
            <a:ext cx="1358265" cy="1002030"/>
          </a:xfrm>
          <a:prstGeom prst="rect">
            <a:avLst/>
          </a:prstGeom>
          <a:noFill/>
          <a:ln>
            <a:noFill/>
          </a:ln>
        </p:spPr>
        <p:txBody>
          <a:bodyPr anchorCtr="0" anchor="t" bIns="0" lIns="0" spcFirstLastPara="1" rIns="0" wrap="square" tIns="13325">
            <a:noAutofit/>
          </a:bodyPr>
          <a:lstStyle/>
          <a:p>
            <a:pPr indent="249554" lvl="0" marL="12700" marR="5080" rtl="0" algn="l">
              <a:lnSpc>
                <a:spcPct val="100000"/>
              </a:lnSpc>
              <a:spcBef>
                <a:spcPts val="0"/>
              </a:spcBef>
              <a:spcAft>
                <a:spcPts val="0"/>
              </a:spcAft>
              <a:buNone/>
            </a:pPr>
            <a:r>
              <a:rPr lang="pt-BR" sz="3200">
                <a:solidFill>
                  <a:schemeClr val="dk2"/>
                </a:solidFill>
                <a:latin typeface="Arial"/>
                <a:ea typeface="Arial"/>
                <a:cs typeface="Arial"/>
                <a:sym typeface="Arial"/>
              </a:rPr>
              <a:t>online  usuário</a:t>
            </a:r>
            <a:endParaRPr/>
          </a:p>
        </p:txBody>
      </p:sp>
      <p:sp>
        <p:nvSpPr>
          <p:cNvPr id="414" name="Google Shape;414;p60"/>
          <p:cNvSpPr txBox="1"/>
          <p:nvPr/>
        </p:nvSpPr>
        <p:spPr>
          <a:xfrm>
            <a:off x="771855" y="3601339"/>
            <a:ext cx="7848600" cy="1489710"/>
          </a:xfrm>
          <a:prstGeom prst="rect">
            <a:avLst/>
          </a:prstGeom>
          <a:noFill/>
          <a:ln>
            <a:noFill/>
          </a:ln>
        </p:spPr>
        <p:txBody>
          <a:bodyPr anchorCtr="0" anchor="t" bIns="0" lIns="0" spcFirstLastPara="1" rIns="0" wrap="square" tIns="12700">
            <a:noAutofit/>
          </a:bodyPr>
          <a:lstStyle/>
          <a:p>
            <a:pPr indent="0" lvl="0" marL="12700" marR="5080" rtl="0" algn="just">
              <a:lnSpc>
                <a:spcPct val="100000"/>
              </a:lnSpc>
              <a:spcBef>
                <a:spcPts val="0"/>
              </a:spcBef>
              <a:spcAft>
                <a:spcPts val="0"/>
              </a:spcAft>
              <a:buNone/>
            </a:pPr>
            <a:r>
              <a:rPr lang="pt-BR" sz="3200">
                <a:solidFill>
                  <a:schemeClr val="dk2"/>
                </a:solidFill>
                <a:latin typeface="Arial"/>
                <a:ea typeface="Arial"/>
                <a:cs typeface="Arial"/>
                <a:sym typeface="Arial"/>
              </a:rPr>
              <a:t>pode armazenar arquivos, documentos e  outras informações sem precisar de um  HD no seu computador.</a:t>
            </a:r>
            <a:endParaRPr sz="32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Periféricos de Armazenamento</a:t>
            </a:r>
            <a:endParaRPr/>
          </a:p>
        </p:txBody>
      </p:sp>
      <p:sp>
        <p:nvSpPr>
          <p:cNvPr id="150" name="Google Shape;150;p25"/>
          <p:cNvSpPr txBox="1"/>
          <p:nvPr>
            <p:ph idx="1" type="body"/>
          </p:nvPr>
        </p:nvSpPr>
        <p:spPr>
          <a:xfrm>
            <a:off x="468313" y="1827213"/>
            <a:ext cx="8207375"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Podemos também classificar os periféricos de armazenamento conforme o método de gravação utilizado.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Os discos rígidos (HDs) e os disquetes, por exemplo, armazenam os dados por meios magnéticos.</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pt-BR"/>
              <a:t> Os CDs, os DVDs e os </a:t>
            </a:r>
            <a:r>
              <a:rPr i="1" lang="pt-BR"/>
              <a:t>Blu-Rays</a:t>
            </a:r>
            <a:r>
              <a:rPr lang="pt-BR"/>
              <a:t>, armazenam por meios ópticos. Já os </a:t>
            </a:r>
            <a:r>
              <a:rPr i="1" lang="pt-BR"/>
              <a:t>pen drives</a:t>
            </a:r>
            <a:r>
              <a:rPr lang="pt-BR"/>
              <a:t>, os cartões de memórias e os HDs SSD, armazenam por meios eletrônicos. </a:t>
            </a:r>
            <a:endParaRPr/>
          </a:p>
        </p:txBody>
      </p:sp>
      <p:sp>
        <p:nvSpPr>
          <p:cNvPr id="151" name="Google Shape;151;p2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type="title"/>
          </p:nvPr>
        </p:nvSpPr>
        <p:spPr>
          <a:xfrm>
            <a:off x="3352800" y="457200"/>
            <a:ext cx="2535555" cy="696595"/>
          </a:xfrm>
          <a:prstGeom prst="rect">
            <a:avLst/>
          </a:prstGeom>
          <a:noFill/>
          <a:ln>
            <a:noFill/>
          </a:ln>
        </p:spPr>
        <p:txBody>
          <a:bodyPr anchorCtr="0" anchor="b" bIns="0" lIns="0" spcFirstLastPara="1" rIns="0" wrap="square" tIns="13325">
            <a:noAutofit/>
          </a:bodyPr>
          <a:lstStyle/>
          <a:p>
            <a:pPr indent="0" lvl="0" marL="12700" rtl="0" algn="r">
              <a:lnSpc>
                <a:spcPct val="100000"/>
              </a:lnSpc>
              <a:spcBef>
                <a:spcPts val="0"/>
              </a:spcBef>
              <a:spcAft>
                <a:spcPts val="0"/>
              </a:spcAft>
              <a:buNone/>
            </a:pPr>
            <a:r>
              <a:rPr lang="pt-BR"/>
              <a:t>EXEMPLOS</a:t>
            </a:r>
            <a:endParaRPr/>
          </a:p>
        </p:txBody>
      </p:sp>
      <p:sp>
        <p:nvSpPr>
          <p:cNvPr id="420" name="Google Shape;420;p61"/>
          <p:cNvSpPr txBox="1"/>
          <p:nvPr/>
        </p:nvSpPr>
        <p:spPr>
          <a:xfrm>
            <a:off x="762406" y="1560931"/>
            <a:ext cx="2853055" cy="3683635"/>
          </a:xfrm>
          <a:prstGeom prst="rect">
            <a:avLst/>
          </a:prstGeom>
          <a:noFill/>
          <a:ln>
            <a:noFill/>
          </a:ln>
        </p:spPr>
        <p:txBody>
          <a:bodyPr anchorCtr="0" anchor="t" bIns="0" lIns="0" spcFirstLastPara="1" rIns="0" wrap="square" tIns="256525">
            <a:noAutofit/>
          </a:bodyPr>
          <a:lstStyle/>
          <a:p>
            <a:pPr indent="-457200" lvl="0" marL="469900" marR="0" rtl="0" algn="l">
              <a:lnSpc>
                <a:spcPct val="100000"/>
              </a:lnSpc>
              <a:spcBef>
                <a:spcPts val="0"/>
              </a:spcBef>
              <a:spcAft>
                <a:spcPts val="0"/>
              </a:spcAft>
              <a:buClr>
                <a:srgbClr val="404040"/>
              </a:buClr>
              <a:buSzPts val="3200"/>
              <a:buFont typeface="Arial"/>
              <a:buChar char="•"/>
            </a:pPr>
            <a:r>
              <a:rPr lang="pt-BR" sz="3200">
                <a:solidFill>
                  <a:srgbClr val="404040"/>
                </a:solidFill>
                <a:latin typeface="Arial"/>
                <a:ea typeface="Arial"/>
                <a:cs typeface="Arial"/>
                <a:sym typeface="Arial"/>
              </a:rPr>
              <a:t>Google Drive</a:t>
            </a:r>
            <a:endParaRPr sz="3200">
              <a:solidFill>
                <a:schemeClr val="dk1"/>
              </a:solidFill>
              <a:latin typeface="Arial"/>
              <a:ea typeface="Arial"/>
              <a:cs typeface="Arial"/>
              <a:sym typeface="Arial"/>
            </a:endParaRPr>
          </a:p>
          <a:p>
            <a:pPr indent="-457200" lvl="0" marL="469900" marR="0" rtl="0" algn="l">
              <a:lnSpc>
                <a:spcPct val="100000"/>
              </a:lnSpc>
              <a:spcBef>
                <a:spcPts val="1920"/>
              </a:spcBef>
              <a:spcAft>
                <a:spcPts val="0"/>
              </a:spcAft>
              <a:buClr>
                <a:srgbClr val="404040"/>
              </a:buClr>
              <a:buSzPts val="3200"/>
              <a:buFont typeface="Arial"/>
              <a:buChar char="•"/>
            </a:pPr>
            <a:r>
              <a:rPr lang="pt-BR" sz="3200">
                <a:solidFill>
                  <a:srgbClr val="404040"/>
                </a:solidFill>
                <a:latin typeface="Arial"/>
                <a:ea typeface="Arial"/>
                <a:cs typeface="Arial"/>
                <a:sym typeface="Arial"/>
              </a:rPr>
              <a:t>OneDrive</a:t>
            </a:r>
            <a:endParaRPr sz="3200">
              <a:solidFill>
                <a:schemeClr val="dk1"/>
              </a:solidFill>
              <a:latin typeface="Arial"/>
              <a:ea typeface="Arial"/>
              <a:cs typeface="Arial"/>
              <a:sym typeface="Arial"/>
            </a:endParaRPr>
          </a:p>
          <a:p>
            <a:pPr indent="-457200" lvl="0" marL="469900" marR="0" rtl="0" algn="l">
              <a:lnSpc>
                <a:spcPct val="100000"/>
              </a:lnSpc>
              <a:spcBef>
                <a:spcPts val="1920"/>
              </a:spcBef>
              <a:spcAft>
                <a:spcPts val="0"/>
              </a:spcAft>
              <a:buClr>
                <a:srgbClr val="404040"/>
              </a:buClr>
              <a:buSzPts val="3200"/>
              <a:buFont typeface="Arial"/>
              <a:buChar char="•"/>
            </a:pPr>
            <a:r>
              <a:rPr lang="pt-BR" sz="3200">
                <a:solidFill>
                  <a:srgbClr val="404040"/>
                </a:solidFill>
                <a:latin typeface="Arial"/>
                <a:ea typeface="Arial"/>
                <a:cs typeface="Arial"/>
                <a:sym typeface="Arial"/>
              </a:rPr>
              <a:t>Dropbox</a:t>
            </a:r>
            <a:endParaRPr sz="3200">
              <a:solidFill>
                <a:schemeClr val="dk1"/>
              </a:solidFill>
              <a:latin typeface="Arial"/>
              <a:ea typeface="Arial"/>
              <a:cs typeface="Arial"/>
              <a:sym typeface="Arial"/>
            </a:endParaRPr>
          </a:p>
          <a:p>
            <a:pPr indent="-457200" lvl="0" marL="469900" marR="0" rtl="0" algn="l">
              <a:lnSpc>
                <a:spcPct val="100000"/>
              </a:lnSpc>
              <a:spcBef>
                <a:spcPts val="1920"/>
              </a:spcBef>
              <a:spcAft>
                <a:spcPts val="0"/>
              </a:spcAft>
              <a:buClr>
                <a:srgbClr val="404040"/>
              </a:buClr>
              <a:buSzPts val="3200"/>
              <a:buFont typeface="Arial"/>
              <a:buChar char="•"/>
            </a:pPr>
            <a:r>
              <a:rPr lang="pt-BR" sz="3200">
                <a:solidFill>
                  <a:srgbClr val="404040"/>
                </a:solidFill>
                <a:latin typeface="Arial"/>
                <a:ea typeface="Arial"/>
                <a:cs typeface="Arial"/>
                <a:sym typeface="Arial"/>
              </a:rPr>
              <a:t>Mega</a:t>
            </a:r>
            <a:endParaRPr sz="3200">
              <a:solidFill>
                <a:schemeClr val="dk1"/>
              </a:solidFill>
              <a:latin typeface="Arial"/>
              <a:ea typeface="Arial"/>
              <a:cs typeface="Arial"/>
              <a:sym typeface="Arial"/>
            </a:endParaRPr>
          </a:p>
          <a:p>
            <a:pPr indent="-457200" lvl="0" marL="469900" marR="0" rtl="0" algn="l">
              <a:lnSpc>
                <a:spcPct val="100000"/>
              </a:lnSpc>
              <a:spcBef>
                <a:spcPts val="1925"/>
              </a:spcBef>
              <a:spcAft>
                <a:spcPts val="0"/>
              </a:spcAft>
              <a:buClr>
                <a:srgbClr val="404040"/>
              </a:buClr>
              <a:buSzPts val="3200"/>
              <a:buFont typeface="Arial"/>
              <a:buChar char="•"/>
            </a:pPr>
            <a:r>
              <a:rPr lang="pt-BR" sz="3200">
                <a:solidFill>
                  <a:srgbClr val="404040"/>
                </a:solidFill>
                <a:latin typeface="Arial"/>
                <a:ea typeface="Arial"/>
                <a:cs typeface="Arial"/>
                <a:sym typeface="Arial"/>
              </a:rPr>
              <a:t>iCloud Drive</a:t>
            </a:r>
            <a:endParaRPr sz="3200">
              <a:solidFill>
                <a:schemeClr val="dk1"/>
              </a:solidFill>
              <a:latin typeface="Arial"/>
              <a:ea typeface="Arial"/>
              <a:cs typeface="Arial"/>
              <a:sym typeface="Arial"/>
            </a:endParaRPr>
          </a:p>
        </p:txBody>
      </p:sp>
      <p:sp>
        <p:nvSpPr>
          <p:cNvPr id="421" name="Google Shape;421;p61"/>
          <p:cNvSpPr/>
          <p:nvPr/>
        </p:nvSpPr>
        <p:spPr>
          <a:xfrm>
            <a:off x="3781933" y="1417574"/>
            <a:ext cx="4904866" cy="38315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solidFill>
                  <a:srgbClr val="404040"/>
                </a:solidFill>
                <a:latin typeface="Arial"/>
                <a:ea typeface="Arial"/>
                <a:cs typeface="Arial"/>
                <a:sym typeface="Arial"/>
              </a:rPr>
              <a:t>Google Drive</a:t>
            </a:r>
            <a:br>
              <a:rPr lang="pt-BR">
                <a:latin typeface="Arial"/>
                <a:ea typeface="Arial"/>
                <a:cs typeface="Arial"/>
                <a:sym typeface="Arial"/>
              </a:rPr>
            </a:br>
            <a:endParaRPr/>
          </a:p>
        </p:txBody>
      </p:sp>
      <p:sp>
        <p:nvSpPr>
          <p:cNvPr id="427" name="Google Shape;427;p62"/>
          <p:cNvSpPr txBox="1"/>
          <p:nvPr>
            <p:ph idx="1" type="body"/>
          </p:nvPr>
        </p:nvSpPr>
        <p:spPr>
          <a:xfrm>
            <a:off x="0" y="1827213"/>
            <a:ext cx="9143999"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 Google Drive é o novo serviço de disco virtual que o Google lançou ontem (24/04), oferecendo 5 GB de espaço gratuito para seus usuários. O serviço permite o armazenamento de arquivos na nuvem do Google e possui aplicativos para sincronização para Windows, Mac e Android.</a:t>
            </a:r>
            <a:endParaRPr/>
          </a:p>
        </p:txBody>
      </p:sp>
      <p:sp>
        <p:nvSpPr>
          <p:cNvPr id="428" name="Google Shape;428;p6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29" name="Google Shape;429;p62"/>
          <p:cNvPicPr preferRelativeResize="0"/>
          <p:nvPr/>
        </p:nvPicPr>
        <p:blipFill rotWithShape="1">
          <a:blip r:embed="rId3">
            <a:alphaModFix/>
          </a:blip>
          <a:srcRect b="0" l="0" r="0" t="0"/>
          <a:stretch/>
        </p:blipFill>
        <p:spPr>
          <a:xfrm>
            <a:off x="2012950" y="3568700"/>
            <a:ext cx="3009900" cy="260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solidFill>
                  <a:srgbClr val="404040"/>
                </a:solidFill>
                <a:latin typeface="Arial"/>
                <a:ea typeface="Arial"/>
                <a:cs typeface="Arial"/>
                <a:sym typeface="Arial"/>
              </a:rPr>
              <a:t>OneDrive</a:t>
            </a:r>
            <a:br>
              <a:rPr lang="pt-BR">
                <a:latin typeface="Arial"/>
                <a:ea typeface="Arial"/>
                <a:cs typeface="Arial"/>
                <a:sym typeface="Arial"/>
              </a:rPr>
            </a:br>
            <a:endParaRPr/>
          </a:p>
        </p:txBody>
      </p:sp>
      <p:sp>
        <p:nvSpPr>
          <p:cNvPr id="435" name="Google Shape;435;p63"/>
          <p:cNvSpPr txBox="1"/>
          <p:nvPr>
            <p:ph idx="1" type="body"/>
          </p:nvPr>
        </p:nvSpPr>
        <p:spPr>
          <a:xfrm>
            <a:off x="0" y="1827213"/>
            <a:ext cx="9143999"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Já chamado de </a:t>
            </a:r>
            <a:r>
              <a:rPr lang="pt-BR" u="sng">
                <a:solidFill>
                  <a:schemeClr val="hlink"/>
                </a:solidFill>
                <a:hlinkClick r:id="rId3"/>
              </a:rPr>
              <a:t>Microsoft</a:t>
            </a:r>
            <a:r>
              <a:rPr lang="pt-BR"/>
              <a:t> Live Folders, depois SkyDrive e, desde 2014, com o nome de OneDrive, a solução para armazenamento de arquivos em nuvem da Microsoft concorre diretamente com outras produtos de cloud como </a:t>
            </a:r>
            <a:r>
              <a:rPr lang="pt-BR" u="sng">
                <a:solidFill>
                  <a:schemeClr val="hlink"/>
                </a:solidFill>
                <a:hlinkClick r:id="rId4"/>
              </a:rPr>
              <a:t>Google</a:t>
            </a:r>
            <a:r>
              <a:rPr lang="pt-BR"/>
              <a:t> </a:t>
            </a:r>
            <a:r>
              <a:rPr lang="pt-BR" u="sng">
                <a:solidFill>
                  <a:schemeClr val="hlink"/>
                </a:solidFill>
                <a:hlinkClick r:id="rId5"/>
              </a:rPr>
              <a:t>Drive</a:t>
            </a:r>
            <a:r>
              <a:rPr lang="pt-BR"/>
              <a:t>, Dropbox, iCloud Drive, Box e Mega. </a:t>
            </a:r>
            <a:endParaRPr/>
          </a:p>
        </p:txBody>
      </p:sp>
      <p:sp>
        <p:nvSpPr>
          <p:cNvPr id="436" name="Google Shape;436;p6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37" name="Google Shape;437;p63"/>
          <p:cNvPicPr preferRelativeResize="0"/>
          <p:nvPr/>
        </p:nvPicPr>
        <p:blipFill rotWithShape="1">
          <a:blip r:embed="rId6">
            <a:alphaModFix/>
          </a:blip>
          <a:srcRect b="0" l="0" r="0" t="0"/>
          <a:stretch/>
        </p:blipFill>
        <p:spPr>
          <a:xfrm>
            <a:off x="1981200" y="3325812"/>
            <a:ext cx="4371975" cy="286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solidFill>
                  <a:srgbClr val="404040"/>
                </a:solidFill>
                <a:latin typeface="Arial"/>
                <a:ea typeface="Arial"/>
                <a:cs typeface="Arial"/>
                <a:sym typeface="Arial"/>
              </a:rPr>
              <a:t>Dropbox</a:t>
            </a:r>
            <a:br>
              <a:rPr lang="pt-BR">
                <a:latin typeface="Arial"/>
                <a:ea typeface="Arial"/>
                <a:cs typeface="Arial"/>
                <a:sym typeface="Arial"/>
              </a:rPr>
            </a:br>
            <a:endParaRPr/>
          </a:p>
        </p:txBody>
      </p:sp>
      <p:sp>
        <p:nvSpPr>
          <p:cNvPr id="443" name="Google Shape;443;p64"/>
          <p:cNvSpPr txBox="1"/>
          <p:nvPr>
            <p:ph idx="1" type="body"/>
          </p:nvPr>
        </p:nvSpPr>
        <p:spPr>
          <a:xfrm>
            <a:off x="152400" y="1827213"/>
            <a:ext cx="8991599"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a:t>
            </a:r>
            <a:r>
              <a:rPr lang="pt-BR" sz="2800"/>
              <a:t> </a:t>
            </a:r>
            <a:r>
              <a:rPr lang="pt-BR" sz="2800" u="sng">
                <a:solidFill>
                  <a:schemeClr val="hlink"/>
                </a:solidFill>
                <a:hlinkClick r:id="rId3"/>
              </a:rPr>
              <a:t>Dropbox</a:t>
            </a:r>
            <a:r>
              <a:rPr lang="pt-BR" sz="2800"/>
              <a:t> é um serviço de hospedagem de arquivos em nuvem que pode ser usado de forma gratuita, desde que respeitado o limite de 2 GB de conteúdo. Assim, o usuário poderá guardar com segurança suas fotos, documentos, vídeos, e outros formatos, liberando espaço no PC ou smartphone</a:t>
            </a:r>
            <a:endParaRPr/>
          </a:p>
        </p:txBody>
      </p:sp>
      <p:sp>
        <p:nvSpPr>
          <p:cNvPr id="444" name="Google Shape;444;p6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45" name="Google Shape;445;p64"/>
          <p:cNvPicPr preferRelativeResize="0"/>
          <p:nvPr/>
        </p:nvPicPr>
        <p:blipFill rotWithShape="1">
          <a:blip r:embed="rId4">
            <a:alphaModFix/>
          </a:blip>
          <a:srcRect b="0" l="0" r="0" t="0"/>
          <a:stretch/>
        </p:blipFill>
        <p:spPr>
          <a:xfrm>
            <a:off x="1081881" y="4002881"/>
            <a:ext cx="6534150" cy="2466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1524000" y="-152400"/>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Mega</a:t>
            </a:r>
            <a:endParaRPr/>
          </a:p>
        </p:txBody>
      </p:sp>
      <p:sp>
        <p:nvSpPr>
          <p:cNvPr id="451" name="Google Shape;451;p65"/>
          <p:cNvSpPr txBox="1"/>
          <p:nvPr>
            <p:ph idx="1" type="body"/>
          </p:nvPr>
        </p:nvSpPr>
        <p:spPr>
          <a:xfrm>
            <a:off x="0" y="1295400"/>
            <a:ext cx="9143999"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240"/>
              <a:buChar char="⚪"/>
            </a:pPr>
            <a:r>
              <a:rPr lang="pt-BR" sz="2800"/>
              <a:t>Mega é o popular serviço de armazenamento de arquivos na nuvem criado pelo Kim Dotcom e está disponível para baixar no </a:t>
            </a:r>
            <a:r>
              <a:rPr lang="pt-BR" sz="2800" u="sng">
                <a:solidFill>
                  <a:schemeClr val="hlink"/>
                </a:solidFill>
                <a:hlinkClick r:id="rId3"/>
              </a:rPr>
              <a:t>Android</a:t>
            </a:r>
            <a:r>
              <a:rPr lang="pt-BR" sz="2800"/>
              <a:t> e </a:t>
            </a:r>
            <a:r>
              <a:rPr lang="pt-BR" sz="2800" u="sng">
                <a:solidFill>
                  <a:schemeClr val="hlink"/>
                </a:solidFill>
                <a:hlinkClick r:id="rId4"/>
              </a:rPr>
              <a:t>iOS</a:t>
            </a:r>
            <a:r>
              <a:rPr lang="pt-BR" sz="2800"/>
              <a:t> e extensão para </a:t>
            </a:r>
            <a:r>
              <a:rPr lang="pt-BR" sz="2800" u="sng">
                <a:solidFill>
                  <a:schemeClr val="hlink"/>
                </a:solidFill>
                <a:hlinkClick r:id="rId5"/>
              </a:rPr>
              <a:t>Firefox</a:t>
            </a:r>
            <a:r>
              <a:rPr lang="pt-BR" sz="2800"/>
              <a:t> e </a:t>
            </a:r>
            <a:r>
              <a:rPr lang="pt-BR" sz="2800" u="sng">
                <a:solidFill>
                  <a:schemeClr val="hlink"/>
                </a:solidFill>
                <a:hlinkClick r:id="rId6"/>
              </a:rPr>
              <a:t>Chrome</a:t>
            </a:r>
            <a:r>
              <a:rPr lang="pt-BR" sz="2800"/>
              <a:t>. Os aplicativos são uma alternativa para quem é registrado no Mega, serviço que permite armazenar, gratuitamente, até 50 Mb.</a:t>
            </a:r>
            <a:endParaRPr/>
          </a:p>
          <a:p>
            <a:pPr indent="-192723" lvl="0" marL="334963"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O app para dispositivos móveis oferece downloads de arquivos direto dos servidores e upload de documentos do seu dispositivo móvel para a nuvem.</a:t>
            </a:r>
            <a:endParaRPr/>
          </a:p>
        </p:txBody>
      </p:sp>
      <p:sp>
        <p:nvSpPr>
          <p:cNvPr id="452" name="Google Shape;452;p6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53" name="Google Shape;453;p65"/>
          <p:cNvPicPr preferRelativeResize="0"/>
          <p:nvPr/>
        </p:nvPicPr>
        <p:blipFill rotWithShape="1">
          <a:blip r:embed="rId7">
            <a:alphaModFix/>
          </a:blip>
          <a:srcRect b="0" l="0" r="0" t="0"/>
          <a:stretch/>
        </p:blipFill>
        <p:spPr>
          <a:xfrm>
            <a:off x="304800" y="4813455"/>
            <a:ext cx="7214369" cy="14333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1676400" y="-162719"/>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iCloud Drive</a:t>
            </a:r>
            <a:endParaRPr/>
          </a:p>
        </p:txBody>
      </p:sp>
      <p:sp>
        <p:nvSpPr>
          <p:cNvPr id="459" name="Google Shape;459;p66"/>
          <p:cNvSpPr txBox="1"/>
          <p:nvPr>
            <p:ph idx="1" type="body"/>
          </p:nvPr>
        </p:nvSpPr>
        <p:spPr>
          <a:xfrm>
            <a:off x="-4763" y="1447800"/>
            <a:ext cx="9143999" cy="4197350"/>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Permite salvar fotos, vídeos, documentos, músicas e dados de aplicativos no iCloud.Além disso, ele permite que você armazene todas as suas coisas em vários lugares. E também permite que você acesse todos os seus arquivos e dados do seu dispositivo. Por exemplo: iOS, Mac e Windows, mantendo esses arquivos e pastas atualizados em todos os seus dispositivos.</a:t>
            </a:r>
            <a:endParaRPr/>
          </a:p>
          <a:p>
            <a:pPr indent="-334963" lvl="0" marL="334963" rtl="0" algn="just">
              <a:lnSpc>
                <a:spcPct val="71000"/>
              </a:lnSpc>
              <a:spcBef>
                <a:spcPts val="600"/>
              </a:spcBef>
              <a:spcAft>
                <a:spcPts val="0"/>
              </a:spcAft>
              <a:buSzPts val="1920"/>
              <a:buChar char="⚪"/>
            </a:pPr>
            <a:r>
              <a:rPr lang="pt-BR"/>
              <a:t>Ele ainda permite que você crie novos arquivos e pastas a partir de aplicativos compatíveis com o iCloud e trabalhe no mesmo arquivo em vários aplicativos. Dessa forma é tão simples utilizar o iCloud Drive, em qualquer dispositivo, que você tiver.</a:t>
            </a:r>
            <a:endParaRPr/>
          </a:p>
          <a:p>
            <a:pPr indent="-213043" lvl="0" marL="334963" rtl="0" algn="l">
              <a:lnSpc>
                <a:spcPct val="71000"/>
              </a:lnSpc>
              <a:spcBef>
                <a:spcPts val="600"/>
              </a:spcBef>
              <a:spcAft>
                <a:spcPts val="0"/>
              </a:spcAft>
              <a:buSzPts val="1920"/>
              <a:buNone/>
            </a:pPr>
            <a:r>
              <a:t/>
            </a:r>
            <a:endParaRPr/>
          </a:p>
        </p:txBody>
      </p:sp>
      <p:sp>
        <p:nvSpPr>
          <p:cNvPr id="460" name="Google Shape;460;p6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61" name="Google Shape;461;p66"/>
          <p:cNvPicPr preferRelativeResize="0"/>
          <p:nvPr/>
        </p:nvPicPr>
        <p:blipFill rotWithShape="1">
          <a:blip r:embed="rId3">
            <a:alphaModFix/>
          </a:blip>
          <a:srcRect b="0" l="0" r="0" t="0"/>
          <a:stretch/>
        </p:blipFill>
        <p:spPr>
          <a:xfrm>
            <a:off x="3124200" y="4637088"/>
            <a:ext cx="2543175" cy="1647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Dúvidas</a:t>
            </a:r>
            <a:endParaRPr/>
          </a:p>
        </p:txBody>
      </p:sp>
      <p:sp>
        <p:nvSpPr>
          <p:cNvPr id="468" name="Google Shape;468;p67"/>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469" name="Google Shape;469;p6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http://3.bp.blogspot.com/_cplM-_5BRwc/ShcmAIs5bFI/AAAAAAAAAAw/JGDw5jHEoUs/s320/interroga%C3%A7%C3%A3o.JPG" id="470" name="Google Shape;470;p67"/>
          <p:cNvPicPr preferRelativeResize="0"/>
          <p:nvPr/>
        </p:nvPicPr>
        <p:blipFill rotWithShape="1">
          <a:blip r:embed="rId3">
            <a:alphaModFix/>
          </a:blip>
          <a:srcRect b="0" l="0" r="0" t="0"/>
          <a:stretch/>
        </p:blipFill>
        <p:spPr>
          <a:xfrm rot="588115">
            <a:off x="3496239" y="2205962"/>
            <a:ext cx="2647950" cy="269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Disco Rígido(HD)</a:t>
            </a:r>
            <a:endParaRPr/>
          </a:p>
        </p:txBody>
      </p:sp>
      <p:sp>
        <p:nvSpPr>
          <p:cNvPr id="157" name="Google Shape;157;p26"/>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O disco rígido, também conhecido por HD ou ainda pelos mais antigos como </a:t>
            </a:r>
            <a:r>
              <a:rPr i="1" lang="pt-BR"/>
              <a:t>Winchester </a:t>
            </a:r>
            <a:r>
              <a:rPr lang="pt-BR"/>
              <a:t>(termo que caiu em desuso) é considerado o principal periférico de armazenamento dos computadores. É no disco rígido que são gravados (salvos) todos os arquivos que compõem o sistema operacional, músicas, imagens, documentos e demais arquivos. </a:t>
            </a:r>
            <a:endParaRPr/>
          </a:p>
          <a:p>
            <a:pPr indent="-334963" lvl="0" marL="334963" rtl="0" algn="just">
              <a:lnSpc>
                <a:spcPct val="71000"/>
              </a:lnSpc>
              <a:spcBef>
                <a:spcPts val="600"/>
              </a:spcBef>
              <a:spcAft>
                <a:spcPts val="0"/>
              </a:spcAft>
              <a:buSzPts val="1920"/>
              <a:buChar char="⚪"/>
            </a:pPr>
            <a:r>
              <a:rPr lang="pt-BR"/>
              <a:t>O disco rígido é um dos periféricos de extrema importância para definirmos a qualidade de um computador. Todo disco rígido possui uma tecnologia de transferência de dados, uma capacidade de armazenamento, uma taxa de transferência, uma determinada rotação e uma capacidade de </a:t>
            </a:r>
            <a:r>
              <a:rPr i="1" lang="pt-BR"/>
              <a:t>buffer</a:t>
            </a:r>
            <a:r>
              <a:rPr lang="pt-BR"/>
              <a:t>.</a:t>
            </a:r>
            <a:endParaRPr/>
          </a:p>
        </p:txBody>
      </p:sp>
      <p:sp>
        <p:nvSpPr>
          <p:cNvPr id="158" name="Google Shape;158;p2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1373188" y="-315913"/>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 – Disco rígido</a:t>
            </a:r>
            <a:endParaRPr/>
          </a:p>
        </p:txBody>
      </p:sp>
      <p:pic>
        <p:nvPicPr>
          <p:cNvPr id="164" name="Google Shape;164;p27"/>
          <p:cNvPicPr preferRelativeResize="0"/>
          <p:nvPr/>
        </p:nvPicPr>
        <p:blipFill rotWithShape="1">
          <a:blip r:embed="rId3">
            <a:alphaModFix/>
          </a:blip>
          <a:srcRect b="0" l="0" r="0" t="0"/>
          <a:stretch/>
        </p:blipFill>
        <p:spPr>
          <a:xfrm>
            <a:off x="971550" y="1182688"/>
            <a:ext cx="6392863" cy="5330825"/>
          </a:xfrm>
          <a:prstGeom prst="rect">
            <a:avLst/>
          </a:prstGeom>
          <a:noFill/>
          <a:ln>
            <a:noFill/>
          </a:ln>
        </p:spPr>
      </p:pic>
      <p:sp>
        <p:nvSpPr>
          <p:cNvPr id="165" name="Google Shape;165;p2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373188" y="-315913"/>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HD – Disco rígido</a:t>
            </a:r>
            <a:endParaRPr/>
          </a:p>
        </p:txBody>
      </p:sp>
      <p:sp>
        <p:nvSpPr>
          <p:cNvPr id="171" name="Google Shape;171;p2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172" name="Google Shape;172;p28"/>
          <p:cNvSpPr/>
          <p:nvPr/>
        </p:nvSpPr>
        <p:spPr>
          <a:xfrm>
            <a:off x="4762" y="1600200"/>
            <a:ext cx="9139238" cy="5009064"/>
          </a:xfrm>
          <a:prstGeom prst="rect">
            <a:avLst/>
          </a:prstGeom>
          <a:noFill/>
          <a:ln>
            <a:noFill/>
          </a:ln>
        </p:spPr>
        <p:txBody>
          <a:bodyPr anchorCtr="0" anchor="t" bIns="45700" lIns="91425" spcFirstLastPara="1" rIns="91425" wrap="square" tIns="45700">
            <a:noAutofit/>
          </a:bodyPr>
          <a:lstStyle/>
          <a:p>
            <a:pPr indent="-343535" lvl="0" marL="355600" marR="5080" rtl="0" algn="just">
              <a:lnSpc>
                <a:spcPct val="100000"/>
              </a:lnSpc>
              <a:spcBef>
                <a:spcPts val="0"/>
              </a:spcBef>
              <a:spcAft>
                <a:spcPts val="0"/>
              </a:spcAft>
              <a:buClr>
                <a:srgbClr val="404040"/>
              </a:buClr>
              <a:buSzPts val="1087"/>
              <a:buFont typeface="Noto Sans Symbols"/>
              <a:buChar char="❑"/>
            </a:pPr>
            <a:r>
              <a:rPr b="1" lang="pt-BR" sz="2400">
                <a:solidFill>
                  <a:srgbClr val="404040"/>
                </a:solidFill>
                <a:latin typeface="Arial"/>
                <a:ea typeface="Arial"/>
                <a:cs typeface="Arial"/>
                <a:sym typeface="Arial"/>
              </a:rPr>
              <a:t>É considerado o principal periférico de  armazenamento dos computadores.</a:t>
            </a:r>
            <a:endParaRPr/>
          </a:p>
          <a:p>
            <a:pPr indent="-274479" lvl="0" marL="355600" marR="5080" rtl="0" algn="just">
              <a:lnSpc>
                <a:spcPct val="100000"/>
              </a:lnSpc>
              <a:spcBef>
                <a:spcPts val="105"/>
              </a:spcBef>
              <a:spcAft>
                <a:spcPts val="0"/>
              </a:spcAft>
              <a:buClr>
                <a:schemeClr val="dk1"/>
              </a:buClr>
              <a:buSzPts val="1087"/>
              <a:buFont typeface="Noto Sans Symbols"/>
              <a:buNone/>
            </a:pPr>
            <a:r>
              <a:t/>
            </a:r>
            <a:endParaRPr b="1" sz="2400">
              <a:solidFill>
                <a:srgbClr val="404040"/>
              </a:solidFill>
              <a:latin typeface="Arial"/>
              <a:ea typeface="Arial"/>
              <a:cs typeface="Arial"/>
              <a:sym typeface="Arial"/>
            </a:endParaRPr>
          </a:p>
          <a:p>
            <a:pPr indent="-343535" lvl="0" marL="355600" marR="5080" rtl="0" algn="just">
              <a:spcBef>
                <a:spcPts val="105"/>
              </a:spcBef>
              <a:spcAft>
                <a:spcPts val="0"/>
              </a:spcAft>
              <a:buClr>
                <a:srgbClr val="404040"/>
              </a:buClr>
              <a:buSzPts val="1087"/>
              <a:buFont typeface="Noto Sans Symbols"/>
              <a:buChar char="❑"/>
            </a:pPr>
            <a:r>
              <a:rPr b="1" lang="pt-BR" sz="2400">
                <a:solidFill>
                  <a:srgbClr val="404040"/>
                </a:solidFill>
                <a:latin typeface="Arial"/>
                <a:ea typeface="Arial"/>
                <a:cs typeface="Arial"/>
                <a:sym typeface="Arial"/>
              </a:rPr>
              <a:t>É no disco rígido que são salvos todos os arquivos que compõem o sistema operacional, musicas imagens, documentos e demais arquivos.</a:t>
            </a:r>
            <a:endParaRPr/>
          </a:p>
          <a:p>
            <a:pPr indent="-274479" lvl="0" marL="355600" marR="5080" rtl="0" algn="just">
              <a:spcBef>
                <a:spcPts val="105"/>
              </a:spcBef>
              <a:spcAft>
                <a:spcPts val="0"/>
              </a:spcAft>
              <a:buClr>
                <a:schemeClr val="dk1"/>
              </a:buClr>
              <a:buSzPts val="1087"/>
              <a:buFont typeface="Noto Sans Symbols"/>
              <a:buNone/>
            </a:pPr>
            <a:r>
              <a:t/>
            </a:r>
            <a:endParaRPr b="1" sz="2400">
              <a:solidFill>
                <a:srgbClr val="404040"/>
              </a:solidFill>
              <a:latin typeface="Arial"/>
              <a:ea typeface="Arial"/>
              <a:cs typeface="Arial"/>
              <a:sym typeface="Arial"/>
            </a:endParaRPr>
          </a:p>
          <a:p>
            <a:pPr indent="-343535" lvl="0" marL="355600" marR="5080" rtl="0" algn="just">
              <a:spcBef>
                <a:spcPts val="105"/>
              </a:spcBef>
              <a:spcAft>
                <a:spcPts val="0"/>
              </a:spcAft>
              <a:buClr>
                <a:srgbClr val="404040"/>
              </a:buClr>
              <a:buSzPts val="1087"/>
              <a:buFont typeface="Noto Sans Symbols"/>
              <a:buChar char="❑"/>
            </a:pPr>
            <a:r>
              <a:rPr b="1" lang="pt-BR" sz="2400">
                <a:solidFill>
                  <a:srgbClr val="404040"/>
                </a:solidFill>
                <a:latin typeface="Arial"/>
                <a:ea typeface="Arial"/>
                <a:cs typeface="Arial"/>
                <a:sym typeface="Arial"/>
              </a:rPr>
              <a:t>O HD é composto por um ou mais discos  magnéticos que armazenam os dados.</a:t>
            </a:r>
            <a:endParaRPr b="1" sz="2400">
              <a:solidFill>
                <a:schemeClr val="dk1"/>
              </a:solidFill>
              <a:latin typeface="Arial"/>
              <a:ea typeface="Arial"/>
              <a:cs typeface="Arial"/>
              <a:sym typeface="Arial"/>
            </a:endParaRPr>
          </a:p>
          <a:p>
            <a:pPr indent="-274479" lvl="0" marL="355600" marR="5080" rtl="0" algn="just">
              <a:spcBef>
                <a:spcPts val="105"/>
              </a:spcBef>
              <a:spcAft>
                <a:spcPts val="0"/>
              </a:spcAft>
              <a:buClr>
                <a:schemeClr val="dk1"/>
              </a:buClr>
              <a:buSzPts val="1087"/>
              <a:buFont typeface="Noto Sans Symbols"/>
              <a:buNone/>
            </a:pPr>
            <a:r>
              <a:t/>
            </a:r>
            <a:endParaRPr sz="2400">
              <a:solidFill>
                <a:srgbClr val="404040"/>
              </a:solidFill>
              <a:latin typeface="Arial"/>
              <a:ea typeface="Arial"/>
              <a:cs typeface="Arial"/>
              <a:sym typeface="Arial"/>
            </a:endParaRPr>
          </a:p>
          <a:p>
            <a:pPr indent="-291743" lvl="0" marL="355600" marR="5080" rtl="0" algn="l">
              <a:spcBef>
                <a:spcPts val="105"/>
              </a:spcBef>
              <a:spcAft>
                <a:spcPts val="0"/>
              </a:spcAft>
              <a:buClr>
                <a:schemeClr val="dk1"/>
              </a:buClr>
              <a:buSzPts val="816"/>
              <a:buFont typeface="Noto Sans Symbols"/>
              <a:buNone/>
            </a:pPr>
            <a:r>
              <a:t/>
            </a:r>
            <a:endParaRPr sz="1800">
              <a:solidFill>
                <a:srgbClr val="404040"/>
              </a:solidFill>
              <a:latin typeface="Arial"/>
              <a:ea typeface="Arial"/>
              <a:cs typeface="Arial"/>
              <a:sym typeface="Arial"/>
            </a:endParaRPr>
          </a:p>
          <a:p>
            <a:pPr indent="-291743" lvl="0" marL="355600" marR="5080" rtl="0" algn="l">
              <a:spcBef>
                <a:spcPts val="105"/>
              </a:spcBef>
              <a:spcAft>
                <a:spcPts val="0"/>
              </a:spcAft>
              <a:buClr>
                <a:schemeClr val="dk1"/>
              </a:buClr>
              <a:buSzPts val="816"/>
              <a:buFont typeface="Noto Sans Symbols"/>
              <a:buNone/>
            </a:pPr>
            <a:r>
              <a:t/>
            </a:r>
            <a:endParaRPr sz="1800">
              <a:solidFill>
                <a:schemeClr val="dk1"/>
              </a:solidFill>
              <a:latin typeface="Arial"/>
              <a:ea typeface="Arial"/>
              <a:cs typeface="Arial"/>
              <a:sym typeface="Arial"/>
            </a:endParaRPr>
          </a:p>
          <a:p>
            <a:pPr indent="-291743" lvl="0" marL="355600" marR="5080" rtl="0" algn="l">
              <a:spcBef>
                <a:spcPts val="105"/>
              </a:spcBef>
              <a:spcAft>
                <a:spcPts val="0"/>
              </a:spcAft>
              <a:buClr>
                <a:schemeClr val="dk1"/>
              </a:buClr>
              <a:buSzPts val="816"/>
              <a:buFont typeface="Noto Sans Symbols"/>
              <a:buNone/>
            </a:pPr>
            <a:r>
              <a:t/>
            </a:r>
            <a:endParaRPr sz="1800">
              <a:solidFill>
                <a:schemeClr val="dk1"/>
              </a:solidFill>
              <a:latin typeface="Arial"/>
              <a:ea typeface="Arial"/>
              <a:cs typeface="Arial"/>
              <a:sym typeface="Arial"/>
            </a:endParaRPr>
          </a:p>
          <a:p>
            <a:pPr indent="-291743" lvl="0" marL="355600" marR="5080" rtl="0" algn="l">
              <a:lnSpc>
                <a:spcPct val="100000"/>
              </a:lnSpc>
              <a:spcBef>
                <a:spcPts val="105"/>
              </a:spcBef>
              <a:spcAft>
                <a:spcPts val="0"/>
              </a:spcAft>
              <a:buClr>
                <a:schemeClr val="dk1"/>
              </a:buClr>
              <a:buSzPts val="816"/>
              <a:buFont typeface="Noto Sans Symbols"/>
              <a:buNone/>
            </a:pPr>
            <a:r>
              <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1370013" y="293688"/>
            <a:ext cx="7523162" cy="11191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	Tecnologias de Transferência</a:t>
            </a:r>
            <a:endParaRPr/>
          </a:p>
        </p:txBody>
      </p:sp>
      <p:sp>
        <p:nvSpPr>
          <p:cNvPr id="178" name="Google Shape;178;p29"/>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Com relação à tecnologia de transferência de dados, podemos destacar: </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b="1" i="1" lang="pt-BR"/>
              <a:t>IDE/ATA/PATA </a:t>
            </a:r>
            <a:endParaRPr/>
          </a:p>
          <a:p>
            <a:pPr indent="-213043" lvl="0" marL="334963" rtl="0" algn="l">
              <a:lnSpc>
                <a:spcPct val="71000"/>
              </a:lnSpc>
              <a:spcBef>
                <a:spcPts val="600"/>
              </a:spcBef>
              <a:spcAft>
                <a:spcPts val="0"/>
              </a:spcAft>
              <a:buSzPts val="1920"/>
              <a:buNone/>
            </a:pPr>
            <a:r>
              <a:t/>
            </a:r>
            <a:endParaRPr b="1" i="1"/>
          </a:p>
          <a:p>
            <a:pPr indent="0" lvl="0" marL="0" rtl="0" algn="just">
              <a:lnSpc>
                <a:spcPct val="71000"/>
              </a:lnSpc>
              <a:spcBef>
                <a:spcPts val="600"/>
              </a:spcBef>
              <a:spcAft>
                <a:spcPts val="0"/>
              </a:spcAft>
              <a:buSzPts val="1920"/>
              <a:buFont typeface="Noto Sans Symbols"/>
              <a:buNone/>
            </a:pPr>
            <a:r>
              <a:rPr lang="pt-BR"/>
              <a:t>A IDE (</a:t>
            </a:r>
            <a:r>
              <a:rPr i="1" lang="pt-BR"/>
              <a:t>Integrated Drive Electronics</a:t>
            </a:r>
            <a:r>
              <a:rPr lang="pt-BR"/>
              <a:t>) ou ATA (</a:t>
            </a:r>
            <a:r>
              <a:rPr i="1" lang="pt-BR"/>
              <a:t>Advanced Technology Attachment</a:t>
            </a:r>
            <a:r>
              <a:rPr lang="pt-BR"/>
              <a:t>) ou PATA (</a:t>
            </a:r>
            <a:r>
              <a:rPr i="1" lang="pt-BR"/>
              <a:t>Parallel Advanced Technology Attachment</a:t>
            </a:r>
            <a:r>
              <a:rPr lang="pt-BR"/>
              <a:t>), trata-se de uma tecnologia de transferência de dados paralela, não mais utilizada atualmente para discos rígidos. A identificação de um disco rígido nesta tecnologia é possível através do conector do cabo de dados, que se trata de um conector maior, composto por 39 ou 40 pinos, conforme figura 1. </a:t>
            </a:r>
            <a:endParaRPr/>
          </a:p>
        </p:txBody>
      </p:sp>
      <p:sp>
        <p:nvSpPr>
          <p:cNvPr id="179" name="Google Shape;179;p2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Tecnologias de Transferência </a:t>
            </a:r>
            <a:endParaRPr/>
          </a:p>
        </p:txBody>
      </p:sp>
      <p:sp>
        <p:nvSpPr>
          <p:cNvPr id="185" name="Google Shape;185;p30"/>
          <p:cNvSpPr txBox="1"/>
          <p:nvPr>
            <p:ph idx="1" type="body"/>
          </p:nvPr>
        </p:nvSpPr>
        <p:spPr>
          <a:xfrm>
            <a:off x="358775" y="1700213"/>
            <a:ext cx="8785225" cy="38306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pt-BR"/>
              <a:t>A alimentação do periférico é feita através do conector </a:t>
            </a:r>
            <a:r>
              <a:rPr i="1" lang="pt-BR"/>
              <a:t>molex</a:t>
            </a:r>
            <a:r>
              <a:rPr lang="pt-BR"/>
              <a:t>, composto por 4 pinos. </a:t>
            </a:r>
            <a:endParaRPr/>
          </a:p>
        </p:txBody>
      </p:sp>
      <p:sp>
        <p:nvSpPr>
          <p:cNvPr id="186" name="Google Shape;186;p3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187" name="Google Shape;187;p30"/>
          <p:cNvPicPr preferRelativeResize="0"/>
          <p:nvPr/>
        </p:nvPicPr>
        <p:blipFill rotWithShape="1">
          <a:blip r:embed="rId3">
            <a:alphaModFix/>
          </a:blip>
          <a:srcRect b="0" l="0" r="0" t="0"/>
          <a:stretch/>
        </p:blipFill>
        <p:spPr>
          <a:xfrm>
            <a:off x="619125" y="2386013"/>
            <a:ext cx="8029575" cy="389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strutura padrão">
  <a:themeElements>
    <a:clrScheme name="Escala de Cinza">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